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9FCD8-DD3F-46EE-B70C-B510174CD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90F1A-CCA2-45A8-974B-3DF9E9E78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ECA0A-5B62-4338-9F97-1E7AC2162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A440E-9C7C-47CB-A1DD-27D7E18A7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7493C2-BFBA-446A-B592-8D399C93C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DD8BC3-BF81-4331-93CC-59B51D246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A8B4F-5D9E-401F-8B23-EA06C2CEC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35D4C-0FA4-47F0-A88B-608AF7570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1C07C-D73E-476B-87F9-5D703C0C0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EA9FF-84F6-49CE-9A44-29DC2B1C3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BDD8A-84A8-406A-B8BC-F896887AA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11036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仓库管理人员年终工作总结计划汇报模板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仓库运营总结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仓库管理计划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安全与质量控制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成本控制与优化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仓库运营总结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阐述仓库的具体位置、占地面积、库房数量、储存设施（货架、叉车等）的情况。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仓库位置及设施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仓库布局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仓库运作流程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描述仓库的布局，包括货物的存放位置、通道、安全设施等。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介绍仓库的收货、存储、发货流程，以及各项工作的时间节点和注意事项。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仓库概况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统计整个年度的货物吞吐量，包括入库、出库的数量及总重量。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总吞吐量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列举仓库中存放的主要货物种类、特性（如危险品、易碎品等）。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货物种类及特性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分析整个年度及各个月份的吞吐量趋势，如增长或下降。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吞吐量趋势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货物吞吐量总结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介绍仓库管理人员的数量、专业背景和职责分工。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阐述对员工的培训和考核情况，包括培训次数、参加人数，以及考核成绩等。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培训及考核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根据员工的工作表现，对他们的责任心、工作效率、团队协作等方面进行评价。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人员表现及管理评价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仓库管理计划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合理规划，提高效率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根据公司的战略发展需求，制定仓库新建或改造的计划。需要考虑仓库的布局、设备的配备、人员的安排等问题，确保改造后的仓库能够提高物流效率，降低成本。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仓库新建/改造计划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及时更新，保证安全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针对仓库的设备进行定期的检查和维护，及时更新老旧设备，提高设备的安全性和稳定性。同时，根据需要购买新的设备，提高仓库的运营效率。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设备更新及购买计划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培养人才，优化团队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针对公司的发展需求，制定人员培训和招聘计划。对现有员工进行培训和提升，提高员工的专业技能和管理能力。同时，招聘新的员工，优化团队结构，提高团队的整体素质。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人员培训及招聘计划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安全与质量控制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https://d.book118.com/687011036101006033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2024-09-06T23:11:52.505</cp:lastPrinted>
  <dcterms:created xsi:type="dcterms:W3CDTF">2024-09-06T15:11:52Z</dcterms:created>
  <dcterms:modified xsi:type="dcterms:W3CDTF">2024-09-06T15:11:54Z</dcterms:modified>
</cp:coreProperties>
</file>