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E320C8-15A8-4DA0-8347-FF9F00F4CB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B90A45D-AD37-4DEA-AFD7-A49F6E0DE8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1AC2FDB-2903-4A36-B455-FE174DB671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7A900B2-6072-48F4-AC09-8CADD01275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3B27672-FE80-49BE-8E9F-67E65FA558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16B60B0-1977-4CB0-8636-96C6386D5C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8B8032F-44A2-4B3A-BED6-895008CB27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FF5D5BF-DF2C-4E06-8B92-251C6483EB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F07B2B7-9CD0-478E-8047-D51821EF3A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A50324C-232E-4230-A75A-8491C8A3A1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E9CB7C6-5E38-4A1A-BB41-E6E391CEE4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87011161012006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560576"/>
            <a:ext cx="6682348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旅游教育和培训的关键要素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20624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469392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2024-02-06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旅游教育与培训概述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旅游教育资源整合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培训课程体系构建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教学方法与手段改革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质量评估与持续改进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政策支持与市场推广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旅游教育与培训概述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499" r="3149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1041" r="31041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旅游教育和培训是指为旅游从业人员和潜在从业者提供的，旨在提高其旅游专业知识、技能和素质的各种教育和培训活动。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随着旅游业的快速发展，对旅游从业人员的素质要求越来越高，旅游教育和培训逐渐成为旅游业发展的重要支撑。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背景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0899" b="10899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3568" b="1356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9692" b="9692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重要性及意义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提高从业人员素质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通过旅游教育和培训，可以提高旅游从业人员的专业知识、服务技能和职业素养，从而提升整个旅游行业的服务水平。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推动旅游业发展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旅游教育和培训为旅游业输送了大量合格的人才，为旅游业的持续发展提供了有力保障。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增强国际竞争力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加强旅游教育和培训，有助于培养具有国际视野和跨文化交流能力的旅游人才，提高我国旅游业的国际竞争力。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我国旅游教育和培训起步较晚，但发展迅速。目前，已形成了包括高等教育、职业教育、在职培训等在内的多层次、多形式的旅游教育和培训体系。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国内发展现状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外旅游教育和培训起步较早，发展较为成熟。许多国家和地区都建立了完善的旅游教育和培训体系，注重实践教学和国际化培养，为旅游业的发展提供了有力支持。同时，国外旅游教育和培训还注重与旅游产业的紧密结合，以市场需求为导向，不断调整和优化教育和培训内容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国外发展现状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国内外发展现状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https://d.book118.com/687011161012006051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32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2024-09-23T20:52:51.137</cp:lastPrinted>
  <dcterms:created xsi:type="dcterms:W3CDTF">2024-09-23T12:52:51Z</dcterms:created>
  <dcterms:modified xsi:type="dcterms:W3CDTF">2024-09-23T12:52:53Z</dcterms:modified>
</cp:coreProperties>
</file>