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0CE0B-E598-4733-9C2E-7394B4F71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D717A-2FE4-404B-B0D3-72F643B44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FFF2F-0851-4B6A-BF9C-E40C80F23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B32D3-8887-43B6-9041-29571AD18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9C51F-C51D-4F9F-B4CF-A65965A45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DD469-48C8-4CA2-838E-088C90742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20AE9-C634-493F-A444-F9DF36C69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16587-7269-482D-B666-AB4F2AEE6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FFFB4-AE85-404A-8BAA-79B23112A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22F69-297F-45ED-B0B2-E796ADB48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07F2D-5452-4F7C-939B-51F829972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1304206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植物的养分与生长调控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植物养分概述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土壤中的养分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植物生长调控因子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施肥与植物生长调控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生物技术在植物养分与生长调控中的应用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植物养分与生长调控研究展望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植物养分概述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941" b="169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604" b="226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649" b="96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养分种类与功能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大量元素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包括氮、磷、钾等，是植物生长发育所必需的主要元素，参与植物体内多种生物化学反应。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中量元素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如钙、镁、硫等，在植物体内也起着重要作用，如构建细胞壁、参与光合作用等。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微量元素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包括铁、锰、锌、铜、硼、钼等，虽然需求量较小，但对植物的生长发育同样至关重要，是植物体内多种酶的组成成分或激活剂。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不同种类或品种的植物对养分的种类和数量需求有所差异。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不同植物对养分的需求不同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植物在不同生长发育阶段对养分的种类和数量需求也会发生变化。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植物生长发育阶段对养分的需求变化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温度、光照、水分等环境条件的变化也会影响植物对养分的吸收和利用。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环境条件对植物养分需求的影响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植物对养分的需求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植物主要通过根系从土壤中吸收养分，根系形态和分布对养分吸收效率有重要影响。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根系吸收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木质部转运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韧皮部转运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养分在细胞内的转运和利用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养分在植物体内通过木质部进行长距离转运，从根系转运到地上部分。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韧皮部主要负责将光合产物从叶片转运到其他部位，同时也参与养分的再分配和转运。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养分在细胞内通过主动运输或被动扩散等方式进行转运，并参与各种生物化学反应和代谢过程。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养分吸收与转运机制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土壤中的养分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养分分布特点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养分在土壤中的分布具有层次性和空间异质性，表层土壤养分含量一般较丰富。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土壤养分种类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包括大量元素（氮、磷、钾等）和微量元素（铁、锰、锌等）。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养分含量差异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不同土壤类型和地区养分含量差异较大，受成土母质、气候、地形等因素影响。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土壤养分含量与分布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土壤有机质在微生物作用下分解为简单无机物的过程，释放出氮、磷、钾等养分。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矿化作用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土壤中的某些养分元素与土壤胶体结合，形成难溶性化合物，降低其有效性。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雨水或灌溉水将土壤中的可溶性养分淋洗至下层土壤或流失。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淋溶作用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土壤养分转化过程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通过测定土壤中养分的化学形态和含量，评估其有效性。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8687" r="2868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化学评价法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利用植物或微生物的生长反应来评价土壤养分的有效性。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生物评价法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结合化学评价和生物评价结果，综合考虑土壤理化性质、环境条件等因素，对土壤养分有效性进行综合评价。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土壤养分有效性评价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植物生长调控因子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光合作用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光照是植物进行光合作用的基础，直接影响植物的生长速度和产量。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光周期现象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植物通过感知昼夜长短变化来调节开花、结果等生长发育过程。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光谱成分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不同波长的光对植物生长有不同影响，如红光促进植物伸长，蓝光促进植物分枝和叶绿素合成。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光照对植物生长的影响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植物激素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温度能够调节植物激素的合成和运输，从而调控植物的生长发育。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植物对温度的适应性不同，有些植物适应低温，有些适应高温，温度的变化会影响植物的地理分布和生长状况。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酶活性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温度影响植物体内酶的活性，进而影响植物的代谢过程和生长速度。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410" r="2041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温度对植物生长的影响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https://d.book118.com/687013042065006051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2024-09-24T13:03:26.741</cp:lastPrinted>
  <dcterms:created xsi:type="dcterms:W3CDTF">2024-09-24T05:03:26Z</dcterms:created>
  <dcterms:modified xsi:type="dcterms:W3CDTF">2024-09-24T05:03:28Z</dcterms:modified>
</cp:coreProperties>
</file>