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611030-D18B-4BB2-8B31-141F6AF6E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72237-454D-4BCE-8A98-801CD3BEA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8AD2E-7779-43E9-8BD3-35548AE0D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3016E1-458B-407C-9F3A-8E135DEEF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78E9B2-EDA6-45AC-BBA4-E6DC36684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BFF93C-26B7-49F5-93E8-6DEE70F2C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B93375-6A04-499B-9DF4-D5924DED6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4966E2-4DC3-44CC-8EDE-476036D94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6ABD82-1D4E-4C6F-81DD-10B171846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C1C3B5-0C43-4F61-A6D0-630ED678A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5D0AB4-FF71-47B4-BC86-84197A9B7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013131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冬季呼吸道疾病的科研推进与学科发展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冬季呼吸道疾病现状及挑战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科研推进与成果展示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学科发展与交叉融合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冬季呼吸道疾病预防与控制策略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探讨冬季呼吸道疾病的科研进展和学科发展趋势。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分析冬季呼吸道疾病的流行病学特征、危险因素和防控策略。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促进冬季呼吸道疾病的早期诊断、有效治疗和预防措施的研究与应用。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常见的冬季呼吸道疾病包括感冒、流感、支气管炎、哮喘等。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这些疾病通常由病毒、细菌等微生物感染引起，具有传染性。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冬季气候寒冷干燥，室内通风不良，人群聚集等因素容易导致呼吸道疾病的传播和流行。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呼吸道疾病概述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冬季呼吸道疾病现状及挑战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呼吸道疾病的发病率和死亡率受多种因素影响，如气候、环境、人口流动等。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冬季是呼吸道疾病高发季节，包括感冒、流感、支气管炎、肺炎等。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根据统计数据，冬季呼吸道疾病的发病率和死亡率均呈上升趋势，尤其是老年人和儿童等易感人群。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冬季呼吸道疾病发病率和死亡率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冬季气候寒冷干燥，容易导致呼吸道黏膜干燥，降低免疫力，增加感染风险。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冬季室内通风不良，空气污浊，易于病毒和细菌的传播。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随着人口老龄化和城市化进程的加速，易感人群数量增加，防控难度加大。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冬季呼吸道疾病面临的挑战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加强个人防护意识，注意保暖、保湿、通风等措施。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加强疫苗接种工作，提高人群免疫力。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提倡健康生活方式，如合理饮食、充足睡眠、适度锻炼等。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加强医疗救治能力建设，提高救治水平。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62" b="206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7102" b="710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62" b="206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冬季呼吸道疾病防治策略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科研推进与成果展示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呼吸道病毒基因组解析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利用高通量测序技术，对冬季常见的呼吸道病毒进行基因组测序和分析，揭示病毒的遗传特征和变异规律。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宿主基因与呼吸道疾病易感性研究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通过全基因组关联分析等方法，探讨宿主基因与冬季呼吸道疾病易感性的关系，为个性化预防和治疗提供依据。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呼吸道微生物组学研究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运用宏基因组学技术，研究冬季呼吸道微生物组的组成和功能变化，揭示微生物与呼吸道疾病的相互作用机制。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基因组学研究进展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新型疫苗研发与应用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针对冬季常见的呼吸道病毒，研发具有高效、安全和广谱保护效果的新型疫苗，提高人群的免疫保护水平。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免疫治疗策略探索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研究针对冬季呼吸道疾病的免疫治疗策略，如抗体疗法、细胞疗法等，为重症患者提供新的治疗选择。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呼吸道免疫应答机制解析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深入研究冬季呼吸道病毒感染后的免疫应答过程，包括固有免疫和适应性免疫的相互作用及调节机制。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免疫学研究成果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https://d.book118.com/687013131064006044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2024-09-18T21:02:10.340</cp:lastPrinted>
  <dcterms:created xsi:type="dcterms:W3CDTF">2024-09-18T13:02:10Z</dcterms:created>
  <dcterms:modified xsi:type="dcterms:W3CDTF">2024-09-18T13:02:12Z</dcterms:modified>
</cp:coreProperties>
</file>