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22E398-3C5D-4B6B-ACC8-3BBA13695E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42CFC2-0F14-4919-A255-BC9DE3F410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C61B50-BD17-44C1-8F06-CB2F8B0E1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12466E-BFA9-4472-9612-D5D7EA47A4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49D25C-8303-45BB-BD14-2239894023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94BD7C-4559-4283-B6D3-B7A666EB78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B4F470-18BA-4D9C-A219-49D38B944E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57F13B-00BB-4701-9793-BB67FA1AAF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E6F6E1-A8F3-43FC-9E20-3C4E868E23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A96B2B-D7C7-4145-91D0-C59AE4CE94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4248B2-A3A7-4F37-92F0-CD5E3A160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131660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线性规划及单纯形法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线性规划问题概述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线性规划的基本理论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单纯形法的基本原理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单纯形法的实现步骤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单纯形法的应用案例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单纯形法的扩展和改进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线性规划问题概述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53" b="45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线性规划问题的定义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线性规划问题是在一组线性不等式约束条件下，最大化或最小化一个线性目标函数的问题。</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它是一种常见的数学优化方法，用于解决资源分配、生产计划、运输和分配等问题。</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通过合理安排生产计划，最大化利润或最小化成本。</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生产计划</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优化运输路线和运输量，降低运输成本。</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物流优化</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通过优化投资组合，实现最大化收益或最小化风险。</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金融投资</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优化资源配置，提高产量和经济效益。</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农业和畜牧业</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线性规划问题的应用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02" r="1660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通常是一个线性函数，表示需要最大化或最小化的目标。</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目标函数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一组线性不等式，限制了决策变量的取值范围。</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约束条件</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代表需要优化的资源或决策，通常是一组实数。</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决策变量</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通过迭代算法找到最优解，使得目标函数取得最大或最小值。</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求解方法</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线性规划问题的数学模型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线性规划的基本理论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线性规划问题在几何上可以解释为在一组线性约束条件下，找到一个可行解，使得目标函数达到最优值。这个最优解对应于一组变量的值，满足所有约束条件，并且在目标函数上达到最大或最小值。</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在二维平面上，线性规划问题可以表示为在一组平行直线构成的可行域内，找到一条直线，使得该直线到可行域的距离最大或最小。</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线性规划的几何意义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线性规划的基本定理</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线性规划的基本定理是关于线性规划问题解的存在性和唯一性定理。它表明在满足一定条件下，线性规划问题存在一个最优解，并且这个最优解是唯一的。</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基本定理的证明依赖于线性代数和凸集理论中的一些重要概念和结论，如矩阵的秩、向量空间的维数、凸集的顶点等。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线性规划的基本概念包括变量、约束条件和目标函数。变量是决策变量，用于表示我们想要优化的东西；约束条件是限制条件，用于表示某些限制或限制条件；目标函数是我们想要优化的函数，通常表示为变量的线性函数。</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在线性规划问题中，所有的约束条件和目标函数都是线性的，这意味着它们可以用线性方程来表示。因此，线性规划问题可以用线性方程组来表示。</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500" r="25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线性规划的基本概念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单纯形法的基本原理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98" r="3299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5" r="325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908" r="3290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单纯形法起源于20世纪40年代，由美国数学家George Dantzig提出，用于解决线性规划问题。</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起源</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单纯形法基于线性规划的基本原理，通过迭代搜索可行解，并逐步逼近最优解。</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单纯形法的起源和原理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选择一个初始可行解，并确定初始基变量和对应的目标函数值。</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初始化</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在每次迭代中，根据目标函数的系数变化，调整基变量和非基变量的取值，以逐步逼近最优解。</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迭代</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当达到预设的迭代次数或满足终止条件时，迭代过程结束，得到最优解或近似最优解。</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终止</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单纯形法的迭代过程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https://d.book118.com/687013166004006046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2024-09-20T23:17:35.927</cp:lastPrinted>
  <dcterms:created xsi:type="dcterms:W3CDTF">2024-09-20T15:17:35Z</dcterms:created>
  <dcterms:modified xsi:type="dcterms:W3CDTF">2024-09-20T15:17:38Z</dcterms:modified>
</cp:coreProperties>
</file>