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B3ACB-E84F-439B-95DC-78BE661F6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4F22E-E02E-460D-A431-59C808202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17C9D-8B90-4998-B694-AFD81434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3AF6D-DC10-491F-A221-BA8250DE7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085723-0C5E-475B-8C66-943A0B805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82887-FB3E-45DC-8B83-208367607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C1EAB8-145A-44E7-A5D7-CC1B0A50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F0143-910E-4470-B63F-92F0A95CF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0EDFF-CCDB-47F0-81A1-CE3FA4FB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40B91-FF98-40B9-8785-28ABD382F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299AC-407A-4B5F-A123-9645C74ED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14046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商业账簿知识概要课件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商业账簿概述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商业账簿的记录与编制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商业账簿的审计与核查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商业账簿的法规与标准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商业账簿的电子化与信息化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商业账簿概述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商业账簿的定义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商业账簿是记录商业交易和财务信息的系统化记录。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它包括各种分类账、日记账、总账和其他相关账户记录。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商业账簿是财务管理和商业决策的重要依据。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商业账簿的重要性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它有助于企业进行财务分析和决策，如制定预算、控制成本、评估投资等。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商业账簿也是企业遵守法律法规和税务规定的重要依据。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商业账簿是财务管理的基础，提供了企业财务状况、经营成果和现金流量的详细信息。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商业账簿的种类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按照不同的账户类型（如应收账款、存货、应付账款等）记录交易信息。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基于商业账簿编制的财务报表，如资产负债表、利润表和现金流量表。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日记账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记录日常交易的详细信息，包括日期、交易类型、金额等。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总账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汇总分类账中的信息，提供企业整体财务状况的概览。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商业账簿的记录与编制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10" b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记录商业交易的基本信息，确保交易信息的完整性和准确性。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交易记录是商业账簿的基础，需要详细记录每笔交易的时间、金额、交易对象等信息，确保交易信息的完整性和准确性，为后续的分类、汇总和编制财务报表提供基础数据。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交易记录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按照一定标准对交易记录进行分类，便于管理和分析。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分类记录是将交易记录按照一定的标准进行分类，如按客户、按产品、按销售区域等进行分类，便于对交易数据进行管理和分析，帮助企业了解各类业务的经营状况和趋势。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分类记录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将分类记录进行汇总，形成综合性的数据，便于高层决策。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汇总记录是将分类记录按照一定的要求进行汇总，形成综合性的数据，如按月、按季度、按年度等汇总销售数据、成本数据等，便于高层管理人员了解企业整体的经营状况和趋势，为决策提供支持。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汇总记录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https://d.book118.com/687014046125006025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2024-08-30T08:26:19.685</cp:lastPrinted>
  <dcterms:created xsi:type="dcterms:W3CDTF">2024-08-30T00:26:19Z</dcterms:created>
  <dcterms:modified xsi:type="dcterms:W3CDTF">2024-08-30T00:26:22Z</dcterms:modified>
</cp:coreProperties>
</file>