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9493A-1B4C-4757-8D32-CBF7923A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DF6F4-5961-4F23-AD8B-8BED3F7E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A0F90-9A06-4BF7-A3CB-19D139C97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CD38D-2C63-44CD-A1A2-8FB1353AA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39FBD4-FFCE-4B57-BB54-2D0BAA97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4366F-43C2-4F82-B085-B43B5AE1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82F476-A04A-4758-BE7E-1D180FAF4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14A1A-6149-4964-A630-9602BCAE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1857E-4F69-4D70-8FE7-3315BB55D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F94C4-8357-4CA6-A3DB-438DA273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C7DB-B003-40F4-B917-5EB7CCDF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69" r:id="rId2"/>
    <p:sldLayoutId id="2147484270" r:id="rId3"/>
    <p:sldLayoutId id="2147484271" r:id="rId4"/>
    <p:sldLayoutId id="2147484272" r:id="rId5"/>
    <p:sldLayoutId id="2147484273" r:id="rId6"/>
    <p:sldLayoutId id="2147484274" r:id="rId7"/>
    <p:sldLayoutId id="2147484275" r:id="rId8"/>
    <p:sldLayoutId id="2147484276" r:id="rId9"/>
    <p:sldLayoutId id="2147484277" r:id="rId10"/>
    <p:sldLayoutId id="21474842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5104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国外研究生项目管理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国外研究生项目管理的概念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国外研究生项目管理的流程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国外研究生项目管理的关键要素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国外研究生项目管理的实践案例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国外研究生项目管理的未来发展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国外研究生项目管理的概念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定义和特点</a:t>
            </a:r>
            <a:endParaRPr lang="zh-CN" altLang="en-US"/>
          </a:p>
        </p:txBody>
      </p:sp>
      <p:sp>
        <p:nvSpPr>
          <p:cNvPr id="1048900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02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04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06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国外研究生项目管理的定义：指对国外研究生项目从策划、立项、实施到结项的全过程进行计划、组织、指挥、协调、控制和监督，以实现项目目标的过程。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8908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10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2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4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国外研究生项目管理的特点：强调团队合作、跨文化沟通、创新思维和问题解决能力。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8916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18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0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2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国外研究生项目管理的重要性：培养研究生的领导力、决策能力和项目管理技能，提高综合素质和就业竞争力。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8924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26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8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0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国外研究生项目管理的成功要素：明确的目标、周密的计划、有效的沟通和协作、充足的资源和预算以及持续的监控和调整。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89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培养创新能力和领导力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提高项目管理技能和知识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促进跨文化交流与合作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为国际合作和交流提供机会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国外研究生项目管理的流程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项目立项</a:t>
            </a:r>
            <a:endParaRPr lang="zh-CN" altLang="en-US"/>
          </a:p>
        </p:txBody>
      </p:sp>
      <p:sp>
        <p:nvSpPr>
          <p:cNvPr id="104906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确定项目目标与范围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进行项目可行性分析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编写并提交项目建议书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评审与批准项目建议书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项目计划</a:t>
            </a:r>
            <a:endParaRPr lang="zh-CN" altLang="en-US"/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分配资源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确定项目目标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制定项目计划书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确定项目进度和里程碑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项目执行</a:t>
            </a:r>
            <a:endParaRPr lang="zh-CN" altLang="en-US"/>
          </a:p>
        </p:txBody>
      </p:sp>
      <p:sp>
        <p:nvSpPr>
          <p:cNvPr id="10491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确定项目目标与范围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制定项目计划与预算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分配任务与资源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监控项目进度与质量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项目控制</a:t>
            </a:r>
            <a:endParaRPr lang="zh-CN" altLang="en-US"/>
          </a:p>
        </p:txBody>
      </p:sp>
      <p:sp>
        <p:nvSpPr>
          <p:cNvPr id="10492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成本控制：确保项目在预算范围内完成，有效控制项目成本。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风险控制：识别、评估和控制项目风险，降低项目失败的概率。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项目进度控制：确保项目按时完成，采取有效措施应对进度延误。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质量控制：确保项目达到预期的质量标准，及时发现和解决质量问题。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项目收尾</a:t>
            </a:r>
            <a:endParaRPr lang="zh-CN" altLang="en-US"/>
          </a:p>
        </p:txBody>
      </p:sp>
      <p:sp>
        <p:nvSpPr>
          <p:cNvPr id="104930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项目验收：确保项目成果符合预期目标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总结评估：对项目过程和结果进行全面评估，总结经验教训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项目文档整理：将项目过程中产生的文档进行分类整理，便于后续查阅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项目交接：将项目成果交接给相关人员，确保项目成果能够得到有效应用和延续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https://d.book118.com/687015104133006042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国外研究生项目管理</vt:lpstr>
      <vt:lpstr>目录</vt:lpstr>
      <vt:lpstr>国外研究生项目管理的概念</vt:lpstr>
      <vt:lpstr>定义和特点</vt:lpstr>
      <vt:lpstr>目的和意义</vt:lpstr>
      <vt:lpstr>国外研究生项目管理的流程</vt:lpstr>
      <vt:lpstr>项目立项</vt:lpstr>
      <vt:lpstr>项目计划</vt:lpstr>
      <vt:lpstr>项目执行</vt:lpstr>
      <vt:lpstr>项目控制</vt:lpstr>
      <vt:lpstr>项目收尾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2024-09-16T03:29:31.339</cp:lastPrinted>
  <dcterms:created xsi:type="dcterms:W3CDTF">2024-09-15T19:29:31Z</dcterms:created>
  <dcterms:modified xsi:type="dcterms:W3CDTF">2024-09-15T19:29:33Z</dcterms:modified>
</cp:coreProperties>
</file>