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3346B-0D71-4F04-9DB9-BAD269C2E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04365-BF9B-4636-83A6-DFA8D7109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C6A7D-92DC-44ED-9A01-CB8A6B739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15DC74-23BE-47BE-9911-5D7ED8C3E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5A36E6-3307-4471-92A1-2508F0941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9666CA-DA9F-40C4-8C49-C857D46B4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F1E77E-F379-42F9-8CCA-4B2ADA797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A4967F-BFAD-4EEE-B036-452364A0F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F50551-F619-45FE-9553-413129C15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1B40A-03D5-4352-A867-3816F25F6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AB6A4-AD07-41C2-9667-511FC8B70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1516600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安全生产事故调查与分析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事故概述与背景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事故现场勘查与证据收集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事故责任认定与处理建议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事故教训总结与改进措施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法律法规与标准规范解读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事故概述与背景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667" r="8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XXXX年XX月XX日，下午X点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某化工厂生产车间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事故发生地点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当班操作工3人，车间主任1人，安全监管员1人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事故发生时间、地点及参与人员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化学物品泄漏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事故级别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一般事故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事故类型与级别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直接经济损失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环境影响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生产影响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事故造成损失及影响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8344" r="183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6023" r="602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约XX万元人民币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泄漏物对周边土壤和水体造成一定程度的污染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事故导致生产线停工，影响公司正常生产运营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事故现场勘查与证据收集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现场勘查方法与步骤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通过直接观察事故现场，了解事故发生的环境、设备、人员等情况。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向事故当事人、目击者及相关人员询问事故发生时的详细情况。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在特定条件下进行实验，模拟事故发生过程，以验证事故原因。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使用测量工具对事故现场进行测量，获取相关数据。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51" r="1425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686" r="968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8208" r="820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证据种类及收集方法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收集与事故有关的物品、碎片、残留物等。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收集与事故有关的文件、记录、图纸等。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向事故当事人、目击者及相关人员收集证言。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收集事故现场的照片、录像、录音等资料。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书证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视听资料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对现场照片、录像等资料进行分类整理，按照时间顺序或重要程度进行排序。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对每张照片或录像进行详细说明，包括拍摄时间、地点、拍摄者、拍摄内容等信息。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对于重要的照片或录像，进行备份和妥善保管，以便后续分析和使用。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67" r="566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389" r="5389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8278" r="8278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现场照片、录像等资料整理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人的不安全行为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物的不安全状态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环境的不安全因素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33" r="2833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直接原因分析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包括违反安全操作规程、操作失误、使用不安全设备等行为。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指设备、设施、工具、附件等存在缺陷或处于不安全状态。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包括恶劣天气、照明不足、通风不良、温度过高等环境因素。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包括安全管理制度不完善、安全培训不足、安全检查不到位等管理问题。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管理缺陷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技术缺陷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958" r="11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792" r="17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指设计、制造、安装、使用等环节中的技术问题，如设计不合理、制造质量差等。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员工缺乏必要的安全知识和操作技能，无法应对突发情况。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间接原因分析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https://d.book118.com/687015166004006040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2024-09-12T04:26:41.705</cp:lastPrinted>
  <dcterms:created xsi:type="dcterms:W3CDTF">2024-09-11T20:26:41Z</dcterms:created>
  <dcterms:modified xsi:type="dcterms:W3CDTF">2024-09-11T20:26:43Z</dcterms:modified>
</cp:coreProperties>
</file>