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B8AA76-6BFB-4420-BD64-50F5877C9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F9B997-CC15-4A1E-B03D-A035B9041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F3804E-86DB-40E8-873C-76CEFDDFE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E64F72-7FDA-4AEF-8412-6E3248B24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DB1AE5-6ABA-432A-A7CA-F16A36E1B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800D6D5-B2E5-4B6E-A271-58A77EEC7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51C8AA-7BEF-4813-953E-F895DC5D5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6BD374-B1CC-4587-97E1-E17FC7016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910615-8521-4DF2-9516-FD89EEE08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2CDE4-B257-4D05-B458-909C008763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75B0DF-68D6-4BCB-9DDF-9864E7E23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1601514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上消化道出血查房PPT课件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诊断与鉴别诊断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治疗经过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讨论与总结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年龄：52岁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职业：退休工人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籍贯：北京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呕血、黑便伴头晕、乏力2天。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现病史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患者于2天前无明显诱因出现呕血，呈鲜红色，量约200ml，同时伴有黑便，每日排便3-4次，每次量约50-100g，伴头晕、乏力、心悸等症状。患者自服止血药后症状未见明显缓解，遂来我院就诊。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250" r="242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主诉与现病史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诊断与鉴别诊断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呕血、黑便、血便等症状。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器械检查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粪便潜血试验阳性，血常规检查可见血红蛋白下降。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胃镜、肠镜、X线钡剂造影等检查可发现出血病灶。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诊断依据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通常表现为便血，出血量较大时也可出现呕血，但多为鲜红色血液。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下消化道出血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如咯血，常表现为咳嗽、咳痰带血，严重时可出现大量咯血。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呼吸道出血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如鼻衄、牙龈出血等，通常表现为局部出血，较少出现呕血症状。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口鼻咽部出血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鉴别诊断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根据患者临床表现、实验室检查及器械检查结果，评估出血量及病情严重程度。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出血量评估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分析出血原因，如胃溃疡、十二指肠溃疡、食管胃底静脉曲张破裂等，以便制定治疗方案。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评估患者是否存在休克、贫血等并发症，及时采取相应治疗措施。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病情评估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治疗经过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治疗方案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使用止血药、抑酸药、生长抑素等药物进行治疗，以控制出血和调节胃酸分泌。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对于出血量较大的患者，需要进行输血补充血容量，维持生命体征稳定。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对于胃溃疡、食管胃底静脉曲张等引起的出血，可采用内镜下止血治疗。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对于严重出血、内镜治疗无效的患者，可能需要手术治疗。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输血治疗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内镜治疗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https://d.book118.com/687016015143006024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2024-08-28T23:54:06.012</cp:lastPrinted>
  <dcterms:created xsi:type="dcterms:W3CDTF">2024-08-28T15:54:06Z</dcterms:created>
  <dcterms:modified xsi:type="dcterms:W3CDTF">2024-08-28T15:54:08Z</dcterms:modified>
</cp:coreProperties>
</file>