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BB7B06-B6F2-4167-B0DA-56EB6F686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975C3B-0DB9-4A79-8A24-7A30659A3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3E3C72-FD00-4DD9-9AC5-45859543B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178342-6895-4E3C-AE69-BCBE2CA5D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8022F8-C852-4BD1-9769-40D59F465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ACEF05-06F0-4E61-88A5-B523DD3E5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F4CBAC-A2FC-4E70-8891-05BA43705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90EAFF-475C-4C80-B351-D6B5BE84B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CA1A94-6F5C-4CF5-A37A-2BC453857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45511-B6F6-457A-AA5F-F9651B38B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701BDE-08AF-4692-8F8A-38F2D8A5D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01615600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妇产科儿科护理教学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妇产科儿科护理基础知识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妇产科儿科护理实践操作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妇产科儿科护理教学案例分析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妇产科儿科护理教学评估与反馈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妇产科儿科护理教学发展趋势与展望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妇产科儿科护理基础知识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33" b="29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6" b="14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妇产科儿科护理的基本概念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妇产科儿科护理是一门专门针对妇女和儿童健康护理的学科，旨在提供全面的、专业的护理服务，以促进妇女和儿童的身心健康。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妇产科儿科护理涉及到的领域非常广泛，包括产前护理、产后护理、妇科疾病护理、儿科疾病护理、计划生育指导等。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妇产科儿科护理的目标是预防疾病、促进健康、减少痛苦和提高生活质量，需要专业的知识和技能来提供高质量的护理服务。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51" r="257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根据患者的年龄、性别、病情等具体情况，制定个性化的护理计划，以满足患者的特殊需求。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将患者视为一个整体，综合考虑其生理、心理和社会等方面的因素，提供全面的护理服务。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整体性原则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强调预防保健和健康教育，通过预防措施降低疾病的发生率，提高患者的自我保健意识和能力。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预防为主原则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在制定和实施护理计划时，要遵循科学原则，同时要结合实际情况和患者的需求，注重实用性和可操作性。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科学性与实用性结合原则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妇产科儿科护理的基本原则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包括生命体征的测量、给药、输液、注射等基础护理操作。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基础护理技能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专科护理技能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急救与重症护理技能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健康教育与心理支持技能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包括产程观察与护理、新生儿护理、妇科手术前后护理等专科领域的护理操作。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包括心肺复苏、急救药品使用等紧急情况的应对措施和重症患者的观察与护理技能。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针对妇女和儿童的不同需求，提供健康教育、心理咨询和心理支持等技能。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妇产科儿科护理的基本技能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妇产科儿科护理实践操作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对护理效果进行评价，及时调整护理计划，确保患者得到最佳的护理。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按照计划进行护理操作，确保患者得到有效的护理。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制定详细的护理计划，包括护理措施、时间安排等。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对患者的病情、病史、护理需求等进行全面评估。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根据评估结果，确定护理诊断和目标。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妇产科儿科护理操作流程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194" r="1919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393" r="1839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妇产科儿科护理操作技巧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与患者及其家属进行有效沟通，了解患者需求，提供必要的健康教育。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密切观察患者的病情变化，及时发现并处理异常情况。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熟练掌握各种护理操作技能，如输液、注射、心肺复苏等。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熟悉各种紧急情况的应急处理流程，如过敏性反应、心脑血管意外等。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沟通技巧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观察技巧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操作技巧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应急处理技巧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注意患者安全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遵循无菌原则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注意患者隐私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与医生协作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妇产科儿科护理操作注意事项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631" r="1663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确保患者在护理过程中的安全，防止意外事件的发生。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在护理操作中严格遵循无菌原则，防止感染。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尊重患者隐私，保护患者个人信息。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与医生密切协作，确保患者得到最佳的治疗和护理。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妇产科儿科护理教学案例分析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https://d.book118.com/687016156002006031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2024-09-02T22:12:28.593</cp:lastPrinted>
  <dcterms:created xsi:type="dcterms:W3CDTF">2024-09-02T14:12:28Z</dcterms:created>
  <dcterms:modified xsi:type="dcterms:W3CDTF">2024-09-02T14:12:30Z</dcterms:modified>
</cp:coreProperties>
</file>