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154E66-35CD-4364-9601-9D4A1BCB15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70AC2E-378C-43C2-AD93-7AAAA673F8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38672E-A632-4C25-AF98-0109A668A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5B8BB6-C100-4BB4-B6C1-851B181FE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DA12D9-1A94-41B0-9E65-F43133F526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CB688D-1D8E-446D-9ADE-1F7689417A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096C2A-AB8B-4EC9-8256-D77EABC273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30CEB9-4FCC-414B-BAD3-9798E9C56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93EFED-82CE-41C3-AFA8-22593EC063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DC6370-C361-4797-B94F-90B56220E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06FF22-9436-485C-9FC2-589AA9103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2112502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涵洞基坑开挖放坡控制技术及安全</a:t>
            </a:r>
            <a:endParaRPr lang="en-US" sz="5175" b="1">
              <a:solidFill>
                <a:schemeClr val="dk1">
                  <a:alpha val="100000"/>
                </a:schemeClr>
              </a:solidFill>
              <a:latin typeface="Arial"/>
              <a:ea typeface="Arial"/>
              <a:cs typeface="Arial"/>
            </a:endParaRP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a:t>
            </a:r>
            <a:endParaRPr lang="en-US" sz="2025">
              <a:solidFill>
                <a:schemeClr val="dk1">
                  <a:lumMod val="95000"/>
                  <a:lumOff val="5000"/>
                  <a:alpha val="100000"/>
                </a:schemeClr>
              </a:solidFill>
              <a:latin typeface="Arial"/>
              <a:ea typeface="Arial"/>
              <a:cs typeface="Arial"/>
            </a:endParaRP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2024-01-16</a:t>
            </a:r>
            <a:endParaRPr lang="en-US" sz="2025">
              <a:solidFill>
                <a:schemeClr val="dk1">
                  <a:alpha val="100000"/>
                </a:scheme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微软雅黑" panose="020b0503020204020204" charset="-122"/>
                <a:ea typeface="微软雅黑" panose="020b0503020204020204" charset="-122"/>
                <a:cs typeface="微软雅黑" panose="020b0503020204020204" charset="-122"/>
              </a:rPr>
              <a:t>CATALOGUE</a:t>
            </a:r>
            <a:endParaRPr lang="en-US" sz="1350">
              <a:solidFill>
                <a:srgbClr val="FFFFFF">
                  <a:alpha val="4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引言</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涵洞基坑开挖放坡控制技术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涵洞基坑开挖放坡安全措施</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涵洞基坑开挖放坡控制技术及安全案例分析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结论</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endParaRPr lang="en-US" sz="4575" b="1">
              <a:solidFill>
                <a:schemeClr val="dk1">
                  <a:alpha val="100000"/>
                </a:schemeClr>
              </a:solidFill>
              <a:latin typeface="Arial"/>
              <a:ea typeface="Arial"/>
              <a:cs typeface="Arial"/>
            </a:endParaRP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endParaRPr lang="en-US" sz="5175" b="1">
              <a:solidFill>
                <a:schemeClr val="dk1">
                  <a:alpha val="100000"/>
                </a:schemeClr>
              </a:solidFill>
              <a:latin typeface="Arial"/>
              <a:ea typeface="Arial"/>
              <a:cs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r="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r="-3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r="2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涵洞基坑开挖的重要性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涵洞基坑开挖的质量和安全对整个水利工程的建设质量和安全具有重要影响。</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涵洞是水利工程中的重要组成部分，基坑开挖是涵洞施工的关键环节之一。</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b="-11"/>
          <a:stretch>
            <a:fillRect/>
          </a:stretch>
        </p:blipFill>
        <p:spPr>
          <a:xfrm>
            <a:off x="3909691" y="1250241"/>
            <a:ext cx="7848600" cy="5248274"/>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放坡控制技术的必要性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在涵洞基坑开挖过程中，放坡控制技术是确保施工安全和质量的重要措施之一。</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通过合理的放坡控制，可以有效防止边坡失稳、坍塌等安全事故的发生，保障施工人员的生命安全和工程的顺利进行。</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endParaRPr lang="en-US" sz="4575" b="1">
              <a:solidFill>
                <a:schemeClr val="dk1">
                  <a:alpha val="100000"/>
                </a:schemeClr>
              </a:solidFill>
              <a:latin typeface="Arial"/>
              <a:ea typeface="Arial"/>
              <a:cs typeface="Arial"/>
            </a:endParaRP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涵洞基坑开挖放坡控制技术</a:t>
            </a:r>
            <a:endParaRPr lang="en-US" sz="5175" b="1">
              <a:solidFill>
                <a:schemeClr val="dk1">
                  <a:alpha val="100000"/>
                </a:schemeClr>
              </a:solidFill>
              <a:latin typeface="Arial"/>
              <a:ea typeface="Arial"/>
              <a:cs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r="1"/>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放坡控制技术是通过合理确定边坡的坡度，以保证在基坑开挖过程中，土体能够保持稳定，防止坍塌和滑坡等安全事故的发生。</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放坡控制技术主要考虑土体的物理性质、地下水情况、开挖深度和施工条件等因素，通过计算和分析，确定合理的边坡坡度和放坡方式。</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放坡控制技术的原理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方案设计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根据现场勘查结果，设计合理的放坡方案，包括边坡的坡度、放坡方式、排水措施等。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现场勘查</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对基坑周边的地形、地质、水文等情况进行详细勘查，了解土体的物理性质和地下水情况。</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施工准备</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根据方案要求，准备相应的施工设备和材料，并对施工人员进行技术交底和安全培训。</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监测与维护</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在施工过程中，对边坡进行实时监测，及时发现并处理异常情况，确保施工安全和质量。</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放坡施工</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按照方案设计的放坡参数进行基坑开挖，并采取相应的支护措施，以确保土体稳定和施工安全。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放坡控制技术的实施步骤</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在放坡控制技术实施前，应充分了解土体的物理性质、地下水情况、气候条件等因素，以便制定合理的方案。</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4" name="Picture 4"/>
          <p:cNvPicPr>
            <a:picLocks noChangeAspect="1"/>
          </p:cNvPicPr>
          <p:nvPr/>
        </p:nvPicPr>
        <p:blipFill>
          <a:blip r:embed="rId2"/>
          <a:srcRect r="1"/>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对于存在滑坡、坍塌等安全隐患的区域，应采取相应的支护措施，如设置挡土墙、排水沟等，以确保施工安全。</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在施工过程中，应严格控制边坡的坡度、开挖深度和施工速度等参数，避免因开挖过快或边坡过陡导致土体失稳。</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在施工过程中，应加强监测和维护工作，及时发现并处理异常情况，确保施工安全和质量。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放坡控制技术的注意事项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endParaRPr lang="en-US" sz="4575" b="1">
              <a:solidFill>
                <a:schemeClr val="dk1">
                  <a:alpha val="100000"/>
                </a:schemeClr>
              </a:solidFill>
              <a:latin typeface="Arial"/>
              <a:ea typeface="Arial"/>
              <a:cs typeface="Arial"/>
            </a:endParaRP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涵洞基坑开挖放坡安全措施</a:t>
            </a:r>
            <a:endParaRPr lang="en-US" sz="5175" b="1">
              <a:solidFill>
                <a:schemeClr val="dk1">
                  <a:alpha val="100000"/>
                </a:schemeClr>
              </a:solidFill>
              <a:latin typeface="Arial"/>
              <a:ea typeface="Arial"/>
              <a:cs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https://d.book118.com/687021125020006035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2024-09-09T09:25:27.795</cp:lastPrinted>
  <dcterms:created xsi:type="dcterms:W3CDTF">2024-09-09T01:25:27Z</dcterms:created>
  <dcterms:modified xsi:type="dcterms:W3CDTF">2024-09-09T01:25:29Z</dcterms:modified>
</cp:coreProperties>
</file>