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3ABE0B-071B-48E5-97B7-CEF717B8DE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0410C5-15C5-4702-921E-40A9CD0928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366A9A-AF00-4BFE-ACAD-2706011945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ADCE19-0E83-4BBB-9132-9898B45838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ED09CF8-489D-425D-88B8-34E8D1BFC7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70B8BE5-5927-4C1B-BC7B-EE23D4C24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F4F2B4E-E84B-4707-B7E0-C5EBF2AF49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AACF1F-4689-4B2D-BD59-CFD903C354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963921-C6F0-4779-8B2B-D4A9EF7D81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585EA3-B477-4DA9-976F-8A78D5460A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D6F3B0-89DA-41C7-921B-DA4724D939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2.jpeg" /><Relationship Id="rId6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6.jpeg" /><Relationship Id="rId6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7.jpeg" /><Relationship Id="rId3" Type="http://schemas.openxmlformats.org/officeDocument/2006/relationships/image" Target="../media/image28.jpeg" /><Relationship Id="rId4" Type="http://schemas.openxmlformats.org/officeDocument/2006/relationships/image" Target="../media/image29.jpeg" /><Relationship Id="rId5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7021201135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儿科用药护理推荐指南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儿科用药的基本原则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儿科常见药物及使用方法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儿科用药的护理要点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儿科用药的注意事项与误区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儿科患者的身体机能和药物代谢与成人存在差异，因此对药物的反应和效果也有所不同。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确保儿科患者用药安全是医疗护理的重要任务，以减少不良反应和药物间相互作用的风险。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用药安全的重要性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儿科患者用药的特殊性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制定针对儿科患者的用药护理指南，为医护人员提供用药指导和参考。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提高儿科患者的用药安全性和有效性，降低不良反应发生率，促进患儿的康复。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儿科用药的基本原则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诊断明确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在给儿童用药前，应明确诊断，确定用药的目的和适应症，避免盲目用药。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用药合理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根据儿童的年龄、体重、病情等具体情况，选择适当的药物和剂量，避免超量或不足。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5750" r="157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准确诊断，合理用药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186" r="2918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863" r="2986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7223" r="2722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严格把握用药指征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注意观察儿童的病情变化，及时调整用药方案，避免药物滥用或无效治疗。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严格按照药品说明书和医生的处方使用药物，不要随意更改药物种类或剂量。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5458" r="545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优先选择经过安全验证的药物，避免使用可能对儿童造成不良反应的药物。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选择安全的药物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按照医生的建议和药品说明书的指导，正确掌握用药时间和频率，确保药物有效吸收。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遵循用药时间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安全有效用药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60" b="56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遵循儿科用药剂量和用药途径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根据儿童的年龄、体重和病情，选择适当的用药剂量，避免超量或不足。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根据药品说明书的指导，选择正确的用药途径，如口服、注射、外用等，确保药物能够被正确使用。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儿科常见药物及使用方法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332" r="13332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17447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解热镇痛药主要用于缓解发热和疼痛的症状，但不应过度使用。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常用的解热镇痛药有对乙酰氨基酚和布洛芬，使用时应根据医生的建议和剂量进行。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解热镇痛药不应与其他药物混合使用，特别是含有相同成分的药物。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如果宝宝出现过敏反应或不良反应，应立即停止使用并咨询医生。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解热镇痛药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6" r="26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139" r="1013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0832" b="1083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抗生素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抗生素是用于治疗细菌感染的药物，但不应滥用。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只有当医生确诊为细菌感染时，才应使用抗生素进行治疗。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抗生素的种类有很多，不同的感染需要使用不同的抗生素。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使用抗生素时应遵循医生的建议，按时按量服用，不要自行停药或更改剂量。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止咳药和祛痰药主要用于缓解咳嗽和痰多的症状。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4875" b="14875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使用止咳药和祛痰药时应按照医生的建议和剂量进行，不要自行增减剂量或更改用药方式。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止咳药和祛痰药的作用机制不同，应根据医生的建议选择适合的药物。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如果宝宝出现过敏反应或不良反应，应立即停止使用并咨询医生。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止咳药和祛痰药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抗病毒药主要用于治疗病毒感染，如流感、感冒等。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使用抗病毒药时应遵循医生的建议，按时按量服用，不要自行停药或更改剂量。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常见的抗病毒药有奥司他韦、利巴韦林等。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如果宝宝出现过敏反应或不良反应，应立即停止使用并咨询医生。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3117" b="3117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3521" r="3521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2062" b="2062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抗病毒药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儿科用药的护理要点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https://d.book118.com/687021201135006052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2024-09-26T07:20:40.209</cp:lastPrinted>
  <dcterms:created xsi:type="dcterms:W3CDTF">2024-09-25T23:20:40Z</dcterms:created>
  <dcterms:modified xsi:type="dcterms:W3CDTF">2024-09-25T23:20:42Z</dcterms:modified>
</cp:coreProperties>
</file>