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D74F2A-B0DD-4D81-B9CB-E03C2D7A0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35AF5D-8A19-4B28-8223-6BD363162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074ABA-2EF8-4FA0-B84F-5AE0FCE0E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1936DA-6D77-4B44-9798-1C4AC9D3C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32B586-B78C-4F76-80B3-384FB5DC2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2620DF-CFFD-4666-B063-6B62273B2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231B59-A254-4E9C-A146-99BA256A8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6C3DE6-AAC9-4082-B16D-F24782CE5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11F4D3-86CB-4244-912A-5C24002CE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9CE3E2-7C8F-4FD8-AE70-15606AC7A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A181FC-6E56-4BA5-9B0B-510CAB83D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702305005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某百货商场供应商手册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Arial"/>
                <a:ea typeface="Arial"/>
                <a:cs typeface="Arial"/>
              </a:rPr>
              <a:t>2023-12-28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供应商入驻及合作流程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商品品质管理及标准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价格策略及促销活动支持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物流配送及库存管理要求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结算方式及财务对接事项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供应商服务与支持体系介绍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供应商入驻及合作流程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审核结果通知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商场在审核完成后，将结果通知供应商。审核通过的供应商可进入下一环节。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提交入驻申请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供应商需填写入驻申请表，提供公司资质证明、商品目录等相关资料。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资格审核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商场对供应商提交的资料进行审核，包括公司规模、信誉、商品质量等方面。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入驻申请与资格审核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双方就合作细节进行洽谈，达成一致后签订正式合同。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合同洽谈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0811" r="3081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费用支付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0811" r="3081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发票开具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1934" r="3193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供应商需按照合同规定支付相关费用，如入场费、保证金等。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商场在收到费用后，为供应商开具正规发票。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合同签订与费用支付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商品准备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供应商需按照商场要求准备商品，确保商品质量、包装等符合标准。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商品上架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商场安排专人协助供应商进行商品上架，确保商品陈列整齐、美观。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销售管理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商场提供销售数据报表，帮助供应商了解销售情况，以便及时调整商品策略。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商品上架与销售管理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0811" r="30811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双方签订的合同将明确规定合作期限，通常为一年。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合作期限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续约申请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续约审核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续约结果通知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合作期满前，供应商可向商场提出续约申请。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商场对供应商的续约申请进行审核，综合考虑供应商在合作期间的表现、销售业绩等因素。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商场在审核完成后，将续约结果通知供应商。同意续约的供应商需与商场签订新的合同。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合作期限与续约流程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商品品质管理及标准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供应商应确保所提供的商品符合国家相关法规和标准，保证商品的安全性、耐用性和环保性。同时，商品应满足商场的品质定位和消费者需求。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商场将按照国家标准、行业标准及合同约定的质量要求进行商品检验。检验内容包括但不限于商品的外观、性能、安全等方面。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商品品质要求与检验标准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检验标准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商品品质要求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不合格商品定义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经商场检验，不符合国家法规、标准或合同约定的商品将被视为不合格商品。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处理流程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商场将向供应商发出不合格商品通知，要求供应商在规定时间内进行退货、换货或整改等处理。供应商应积极配合并承担相应责任。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不合格商品处理流程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供应商质量评估及奖惩制度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质量评估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商场将定期对供应商的商品品质、交货期、售后服务等进行综合评估，并根据评估结果对供应商进行分级管理。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奖惩制度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对于表现优秀的供应商，商场将给予一定的奖励和支持，如优先采购、推广宣传等。对于存在质量问题的供应商，商场将依据合同约定进行处罚，直至解除合同。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持续改进计划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供应商应制定并实施持续改进计划，不断提高商品品质和服务水平，满足商场和消费者的更高要求。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商场将积极引导和协助供应商进行持续改进，共同提升供应链整体竞争力。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价格策略及促销活动支持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根据市场供需关系和竞争对手价格水平，合理制定价格策略，以保持竞争优势。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市场竞争原则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在确保合理利润的前提下，根据产品成本制定价格策略，以维持企业正常运营。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成本导向原则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充分考虑消费者购买心理和需求，制定有吸引力的价格策略，提高产品销售量。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消费者心理原则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价格策略制定原则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促销活动类型及支持政策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节假日促销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在重要节假日期间，推出有针对性的促销活动，如满减、折扣等，吸引消费者购买。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团购促销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针对企事业单位、学校等团体客户，提供团购优惠政策，扩大销售渠道。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主题促销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根据季节、时尚潮流等因素，策划有特色的主题促销活动，提升品牌形象和产品销售。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会员促销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针对会员提供专享优惠和积分兑换等政策，增强会员忠诚度和黏性。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价格调整审批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百货商场对供应商的价格调整申请进行审核，评估调整后的价格对市场和消费者的影响。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价格调整执行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供应商按照通知要求，在规定时间内完成价格调整，并确保调整后的价格与通知一致。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价格调整通知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审核通过后，百货商场将向供应商发出价格调整通知，明确调整后的价格和执行时间。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价格调整申请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供应商向百货商场提出价格调整申请，包括调整原因、幅度、执行时间等。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价格调整通知流程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https://d.book118.com/687023050053006025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2024-08-29T20:42:48.017</cp:lastPrinted>
  <dcterms:created xsi:type="dcterms:W3CDTF">2024-08-29T12:42:48Z</dcterms:created>
  <dcterms:modified xsi:type="dcterms:W3CDTF">2024-08-29T12:42:50Z</dcterms:modified>
</cp:coreProperties>
</file>