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58BCC-2ED6-436A-8155-5E6FC433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572A9-FDF4-41AA-A1E2-85A325883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DC29D-F498-40FD-B8E2-FD25A44B9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CAF9D2-B97B-4E7F-80E0-22579B0C2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8D495-F32E-4E1E-8051-B35C95637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8DD3C-B4B2-4021-829D-D8E08A6F8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6AEEEA-5E6D-4E83-96C5-F39037D8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FA5DF-7BA6-468E-9E4A-B3F63DC6D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B759E-68E3-4F55-B81E-CB7DB4CA8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B2B02-20C0-4E39-8153-D51D9D76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D1A3E-D1EB-44B2-9C1E-293D18D3D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2406601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生产车间多能工培训方案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培训成果应用与推广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随着企业生产规模的扩大和产品种类的增加，生产车间需要更多具备多种技能的员工来满足生产需求。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生产车间工作需求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现有员工技能较为单一，缺乏多岗位操作能力，难以应对生产过程中的突发情况。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员工技能单一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通过培训多能工，可以提高生产效率，减少生产过程中的等待和停机时间，降低生产成本。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833" r="38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通过培训，使员工具备多个岗位的操作技能，满足生产车间的多岗位需求。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培养具备多种技能的员工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提升生产效率与质量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在培训过程中，注重培养员工的沟通协作、解决问题和创新思维能力，提高员工综合素质。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通过培训多能工，优化生产流程，提高生产效率与产品质量，降低生产成本。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培养具备多种技能的员工，提高企业应对市场变化的能力，增强企业竞争力。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基础理论培训是多能工培训的基础，包括机械原理、电气原理、工艺流程等方面的知识。通过培训，使员工能够了解生产设备的基本原理和操作方法，为实操技能培训打下基础。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培训内容应注重实用性和针对性，结合生产车间的实际情况，使员工能够更好地掌握相关理论知识。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基础理论培训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https://d.book118.com/687024066015006051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2024-09-23T23:15:41.233</cp:lastPrinted>
  <dcterms:created xsi:type="dcterms:W3CDTF">2024-09-23T15:15:41Z</dcterms:created>
  <dcterms:modified xsi:type="dcterms:W3CDTF">2024-09-23T15:15:42Z</dcterms:modified>
</cp:coreProperties>
</file>