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5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40A85-7D1E-4A5A-9B1A-0D135C46F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8C74E-88D0-4840-8E19-837BCD3F3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CCB75-3377-42FC-BCB0-0EC767A49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AA205-49BF-457B-8614-7D03633E9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E417D-B2AC-482C-91B8-C9FFB3C04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049C92-CA4D-4D21-8442-44D5EE78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71EB1-EDD7-44AA-858A-BE84EC17A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8B8CF-B58B-4D8A-A314-B4B3424A4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9605C-A9CF-40A2-9758-24F88495D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A20B7-D1C7-4FA8-933B-70473A845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E29DC-A6B8-445B-8762-A2AE9A32E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image" Target="../media/image21.png" /><Relationship Id="rId7" Type="http://schemas.openxmlformats.org/officeDocument/2006/relationships/tags" Target="../tags/tag291.xml" /><Relationship Id="rId8" Type="http://schemas.openxmlformats.org/officeDocument/2006/relationships/image" Target="../media/image22.png" /><Relationship Id="rId9" Type="http://schemas.openxmlformats.org/officeDocument/2006/relationships/tags" Target="../tags/tag2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image" Target="../media/image30.png" /><Relationship Id="rId13" Type="http://schemas.openxmlformats.org/officeDocument/2006/relationships/tags" Target="../tags/tag340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tags" Target="../tags/tag347.xml" /><Relationship Id="rId13" Type="http://schemas.openxmlformats.org/officeDocument/2006/relationships/tags" Target="../tags/tag348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9.xml" /><Relationship Id="rId17" Type="http://schemas.openxmlformats.org/officeDocument/2006/relationships/tags" Target="../tags/tag350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21.png" /><Relationship Id="rId7" Type="http://schemas.openxmlformats.org/officeDocument/2006/relationships/tags" Target="../tags/tag343.xml" /><Relationship Id="rId8" Type="http://schemas.openxmlformats.org/officeDocument/2006/relationships/image" Target="../media/image22.png" /><Relationship Id="rId9" Type="http://schemas.openxmlformats.org/officeDocument/2006/relationships/tags" Target="../tags/tag3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12" Type="http://schemas.openxmlformats.org/officeDocument/2006/relationships/image" Target="../media/image30.png" /><Relationship Id="rId13" Type="http://schemas.openxmlformats.org/officeDocument/2006/relationships/tags" Target="../tags/tag357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image" Target="../media/image21.png" /><Relationship Id="rId7" Type="http://schemas.openxmlformats.org/officeDocument/2006/relationships/tags" Target="../tags/tag353.xml" /><Relationship Id="rId8" Type="http://schemas.openxmlformats.org/officeDocument/2006/relationships/image" Target="../media/image22.png" /><Relationship Id="rId9" Type="http://schemas.openxmlformats.org/officeDocument/2006/relationships/tags" Target="../tags/tag35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250450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HR三支柱：人力资源管理转型升级与实践创新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管理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升级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转型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人力资源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人力资源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管理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企业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支柱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hr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模型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升级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转型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创新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实践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案例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方案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《HR三支柱：人力资源管理转型升级与实践创新》内容摘要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HR三支柱：人力资源管理转型升级与实践创新》是一本深入探讨人力资源管理模式变革的书籍。随着全球化和数字化进程的加速，传统的人力资源管理方式已经无法满足现代企业的需求。这本书致力于为读者揭示HR三支柱模型在人力资源管理转型升级中的关键作用，并提供了丰富的实践案例和创新思考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深入解析了HR三支柱模型的内涵。HR三支柱模型包括人力资源业务伙伴（HRBP）、人力资源专家（HRS）和人力资源服务中心（HRSS）。这三个支柱相互支持，共同为企业提供高效的人力资源管理解决方案。HRBP作为与企业业务部门紧密合作的伙伴，负责深入了解业务需求，提供定制化的人力资源解决方案。HRS则专注于人力资源领域的专业知识和技能，为企业提供战略性的人力资源规划和管理。HRSS则作为人力资源服务的集中平台，提供标准化、高效的服务支持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进一步探讨了人力资源管理转型升级的必要性。随着企业竞争加剧和员工需求多样化，传统的人力资源管理模式已经难以应对。通过HR三支柱模型的实施，企业能够更好地整合资源、优化流程，提升人力资源管理的效率和效果。本书还强调了人力资源管理在组织变革中的关键作用，提出人力资源管理应成为企业战略发展的重要驱动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分享了多个实践案例，展示了HR三支柱模型在不同行业、不同规模企业中的成功应用。这些案例涵盖了从初创企业到跨国公司的各种类型，为读者提供了丰富的参考和启示。通过这些案例，读者可以深入了解HR三支柱模型在不同情境下的实施过程、遇到的问题及解决方案，以及取得的成果和经验教训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还探讨了人力资源管理未来的发展趋势和创新方向。随着技术的不断进步和社会环境的变化，人力资源管理将面临更多的挑战和机遇。本书提出了一些前瞻性的观点，如数字化人力资源管理、人才生态系统建设、员工体验重塑等，为读者提供了有益的启示和思考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HR三支柱：人力资源管理转型升级与实践创新》是一本关于人力资源管理转型升级的重要指南。通过阅读本书，读者可以深入了解HR三支柱模型在人力资源管理中的核心作用，掌握实践应用的方法和技巧，激发创新思维，为企业的人力资源管理转型升级提供有力的支持。无论是对人力资源管理专业人士、企业管理者还是对人力资源管理感兴趣的读者来说，这本书都是一本极具价值和启发性的读物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《HR三支柱：人力资源管理转型升级与实践创新》精彩摘录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HR三支柱：人力资源管理转型升级与实践创新》这本书不仅提供了人力资源管理的全新视角，也为我们揭示了在快速变化的世界中，如何有效地进行人力资源管理的秘诀。这本书的精彩摘录，更是让我们对人力资源管理有了更深的理解和认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书中提到：“HR三支柱是企业人力资源管理的核心框架，包括专家中心（Center of Expertise，COE）、人力资源业务伙伴（Human Resource Business Partner，HRBP）和共享服务中心（Shared Service Center，SSC）。”这句话简洁明了地概括了HR三支柱的内涵，是理解人力资源管理转型升级的基础。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书中强调：“人力资源管理不仅仅是管理员工，更是激发员工的潜力，提升组织的绩效。”这让我们明白，人力资源管理并不仅仅是琐碎的行政事务，更是关乎企业战略发展的重要环节。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有一句引人深思的话：“在数字化时代，人力资源管理的边界正在变得越来越模糊，但人的价值却越来越凸显。”这让我们认识到，在技术的冲击下，人力资源管理的角色和职责也在发生变化，但人的价值始终是不可或缺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书中提到：“人力资源管理的转型升级与实践创新，需要从文化、组织、技术和人才四个方面入手。”这为我们提供了一个全面而具体的行动框架，有助于我们在实践中更好地实施人力资源管理策略。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《HR三支柱：人力资源管理转型升级与实践创新》这本书的精彩摘录，不仅深化了我们对人力资源管理的理解，也为我们提供了宝贵的实践指导。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《HR三支柱：人力资源管理转型升级与实践创新》读后感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快速发展的互联网时代，组织的商业模式和战略都在不断变化和调整，人力资源管理的转型升级是趋势也是必然。最近，我阅读了《HR三支柱：人力资源管理转型升级与实践创新》这本书，深感其对于人力资源管理的指导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https://d.book118.com/687025045002006033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HR三支柱：人力资源管理转型升级与实践创新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2024-09-06T03:17:00.610</cp:lastPrinted>
  <dcterms:created xsi:type="dcterms:W3CDTF">2024-09-05T19:17:00Z</dcterms:created>
  <dcterms:modified xsi:type="dcterms:W3CDTF">2024-09-05T19:17:07Z</dcterms:modified>
</cp:coreProperties>
</file>