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31C76-010A-4252-8486-B9808A973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F81B6-9E3D-4A71-B115-AD6BF2F75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89235-B5C6-4D13-90FD-2BB09D973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69D50-D706-4923-9278-06938196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EF4250-E4B8-4B66-BC56-6CA6176B7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FDC22-3998-4856-B7A0-F9B17766A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699FC-BE6F-4E3A-9714-5FF3D49A6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4EBEE-B4C3-4788-B56E-DC4920EA7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BA7E2-230F-4DA7-9158-91C11C91F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DE0A2-6233-47EC-A985-E27E86F9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4D5A4-1A2E-4476-8D23-5058A5E22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2514116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外卖送餐服务行业骑手职业发展路径研究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外卖送餐服务行业骑手职业发展现状分析
 外卖送餐服务行业骑手职业发展路径构建
 外卖送餐服务行业骑手职业发展影响因素研究
 外卖送餐服务行业骑手职业发展政策建议
 外卖送餐服务行业骑手职业发展培训体系构建
 外卖送餐服务行业骑手职业发展保障机制研究
 外卖送餐服务行业骑手职业发展评价体系构建
 外卖送餐服务行业骑手职业发展案例分析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外卖送餐服务行业骑手职业发展路径研究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外卖骑手队伍规模分析及其变动趋势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外卖骑手队伍规模巨大。近年来，随着外卖行业的发展，外卖骑手队伍迅速扩大。据有关研究，2022年全国外卖骑手数量达到1000万人左右，预计未来几年这一数字仍将继续保持增长。</a:t>
            </a:r>
          </a:p>
          <a:p>
            <a:r>
              <a:t>2. 外卖骑手队伍呈现年轻化趋势。由于外卖行业的门槛较低，工作时间灵活，收入相对较高，因此吸引了大量的年轻劳动力，导致外卖骑手队伍中年轻人居多。</a:t>
            </a:r>
          </a:p>
          <a:p>
            <a:r>
              <a:t>3. 外卖骑手队伍流动性大。由于外卖骑手的工作较为辛苦，社会地位不高，收入不稳定，因此导致外卖骑手队伍流动性大，人员流失率较高。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外卖骑手收入水平及影响因素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外卖骑手收入水平偏低。据相关研究，2022年国内外卖骑手的平均月收入约为5000元人民币，但由于不同城市、不同平台、不同配送方式等因素的影响，外卖骑手的实际收入存在较大差异。</a:t>
            </a:r>
          </a:p>
          <a:p>
            <a:r>
              <a:t>2. 外卖骑手收入水平受多种因素影响。影响外卖骑手收入水平的因素主要包括配送距离、配送时间、订单数量、平台抽成等。一般来说，配送距离越长、配送时间越长、订单数量越多，外卖骑手的收入就越高。</a:t>
            </a:r>
          </a:p>
          <a:p>
            <a:r>
              <a:t>3. 外卖骑手收入水平存在地区差异。由于不同地区的经济发展水平、消费水平、外卖行业竞争激烈程度等因素存在差异，导致不同地区外卖骑手的收入水平也存在差异。例如，一线城市外卖骑手的收入水平一般高于二三线城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外卖骑手职业认同感与满意度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外卖骑手职业认同感较低。由于外卖骑手的工作较为辛苦，社会地位不高，收入不稳定，因此外卖骑手的职业认同感普遍较低。</a:t>
            </a:r>
          </a:p>
          <a:p>
            <a:r>
              <a:t>2. 外卖骑手职业满意度不高。由于外卖骑手的工作强度大、劳动强度高、危险系数高、社会地位不高、职业发展前景有限等因素，导致外卖骑手的职业满意度普遍不高。</a:t>
            </a:r>
          </a:p>
          <a:p>
            <a:r>
              <a:t>3. 影响外卖骑手职业认同感和满意度的因素。影响外卖骑手职业认同感和满意度的因素主要包括职业发展前景、收入水平、工作环境、社会地位等。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外卖骑手的职业发展路径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外卖骑手的职业发展路径较为单一。由于外卖骑手的工作门槛较低，职业发展前景有限，因此外卖骑手的职业发展路径较为单一。大多数外卖骑手只能从事配送工作，而无法晋升到更高的职位。</a:t>
            </a:r>
          </a:p>
          <a:p>
            <a:r>
              <a:t>2. 外卖骑手的职业发展瓶颈。制约外卖骑手职业发展的瓶颈主要包括学历、技能、经验、社会地位等。其中，学历是影响外卖骑手职业发展的最为关键因素。</a:t>
            </a:r>
          </a:p>
          <a:p>
            <a:r>
              <a:t>3. 促进外卖骑手职业发展的对策建议。为了促进外卖骑手职业发展，可以采取以下措施：（1）提高外卖骑手的学历和技能，扩大外卖骑手的就业选择范围；（2）改善外卖骑手的劳动条件和工作环境，提高外卖骑手的劳动保障水平；（3）提高外卖骑手的社会地位，让外卖骑手获得更多的社会的尊重和认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外卖骑手的职业培训与技能提升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外卖骑手职业培训现状。目前，针对外卖骑手的职业培训主要由外卖平台和第三方培训机构提供，这些培训主要包括配送技能培训、安全配送培训、职业道德培训等。</a:t>
            </a:r>
          </a:p>
          <a:p>
            <a:r>
              <a:t>2. 外卖骑手职业培训存在的问题。在外卖骑手职业培训中，存在以下问题：（1）培训内容单一，难以满足外卖骑手的实际需求；（2）培训形式僵化，缺乏针对性和灵活性；（3）培训效果不佳，难以有效提高外卖骑手的职业技能。</a:t>
            </a:r>
          </a:p>
          <a:p>
            <a:r>
              <a:t>3. 完善外卖骑手职业培训体系的对策建议。为了完善外卖骑手职业培训体系，可以采取以下措施：（1）健全外卖骑手职业培训标准，规范外卖骑手职业培训内容和形式；（2）加强对第三方培训机构的管理，提高外卖骑手职业培训的质量；（3）鼓励外卖骑手参与职业培训，提升外卖骑手的职业技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外卖送餐服务行业骑手职业发展路径构建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外卖送餐服务行业骑手职业发展路径研究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外卖送餐服务行业骑手职业发展路径构建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搭建多层次职业发展通道：将骑手职业划分为初级骑手、中级骑手、高级骑手等不同等级，建立清晰的晋升路径，让骑手通过努力和表现获得职业发展的机会。</a:t>
            </a:r>
          </a:p>
          <a:p>
            <a:r>
              <a:t>2. 提供晋升机会和培训支持：为骑手提供晋升机会，并提供相应的培训支持，帮助骑手提升技能和能力，为晋升做好准备。</a:t>
            </a:r>
          </a:p>
          <a:p>
            <a:r>
              <a:t>3. 建立骑手职业发展评估体系：建立科学、公正的骑手职业发展评估体系，对骑手的表现进行定期评估，为骑手的晋升提供依据。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骑手职业教育与培训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开展骑手职业技能培训：为骑手提供职业技能培训，包括送餐技巧、安全驾驶知识、客户服务技能等，帮助骑手提高职业技能。</a:t>
            </a:r>
          </a:p>
          <a:p>
            <a:r>
              <a:t>2. 开展骑手职业素养培训：为骑手提供职业素养培训，包括职业道德、职业责任感、职业荣誉感等，帮助骑手树立正确的职业观。</a:t>
            </a:r>
          </a:p>
          <a:p>
            <a:r>
              <a:t>3. 开展骑手职业安全培训：为骑手提供职业安全培训，包括交通安全知识、意外事故处理等，帮助骑手提高职业安全意识。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骑手职业发展通道构建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外卖送餐服务行业骑手职业发展影响因素研究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外卖送餐服务行业骑手职业发展路径研究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外卖送餐服务行业骑手职业发展影响因素研究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骑手职业发展影响因素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配送方式：配送方式是影响骑手职业发展的重要因素。配送方式分为个人配送和团队配送。个人配送是指骑手单独配送外卖，团队配送是指骑手与其他骑手一起配送外卖。个人配送的骑手工作时间相对自由，但收入较低；团队配送的骑手工作时间固定，但收入较高。</a:t>
            </a:r>
          </a:p>
          <a:p>
            <a:r>
              <a:t>2. 服务质量：服务质量是影响骑手职业发展的重要因素。服务质量包括配送速度、配送准确率、配送态度等。配送速度快、配送准确率高、配送态度好的骑手更容易获得好评，从而获得更高的收入。</a:t>
            </a:r>
          </a:p>
          <a:p>
            <a:r>
              <a:t>3. 工作环境：工作环境是影响骑手职业发展的重要因素。工作环境包括配送范围、配送时间、配送条件等。配送范围大的骑手需要花费更多的时间在配送上，配送时间长的骑手需要花费更多的时间在配送上，配送条件差的骑手需要花费更多的时间在配送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外卖送餐服务行业骑手职业发展影响因素研究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职业发展路径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晋升路线：大多数外卖送餐服务行业骑手的职业发展路径为：骑手—高级骑手—班长（或小组长）—站长—区域经理—城市经理。骑手通过提供高质量的服务，可以晋升为高级骑手。高级骑手通过带领团队提供高质量的服务，可以晋升为班长或小组长。班长或小组长通过管理团队，可以晋升为站长。站长通过管理多个配送站，可以晋升为区域经理。区域经理通过管理多个城市，可以晋升为城市经理。</a:t>
            </a:r>
          </a:p>
          <a:p>
            <a:r>
              <a:t>2. 创业机会：有些外卖送餐服务行业骑手会选择创业，开设自己的外卖送餐服务公司。创业成功的骑手可以获得更高的收入，并有更多的自主权。</a:t>
            </a:r>
          </a:p>
          <a:p>
            <a:r>
              <a:t>3. 其他机会：有些外卖送餐服务行业骑手会选择从事其他行业。由于骑手的工作经验丰富，他们可以很容易地找到其他工作。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外卖送餐服务行业骑手职业发展政策建议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外卖送餐服务行业骑手职业发展路径研究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外卖送餐服务行业骑手职业发展政策建议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职业发展通道畅通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建立科学合理的职业发展通道，明确外卖送餐服务行业骑手的职业发展方向和路径。</a:t>
            </a:r>
          </a:p>
          <a:p>
            <a:r>
              <a:t>2. 制定外卖送餐服务行业骑手职业发展标准，明确不同职业发展阶段的要求和能力标准。</a:t>
            </a:r>
          </a:p>
          <a:p>
            <a:r>
              <a:t>3. 提供外卖送餐服务行业骑手职业发展培训，帮助骑手提升职业技能和素质，为职业发展奠定基础。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职业培训与发展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加强外卖送餐服务行业骑手职业培训，为骑手提供必要的职业技能培训和素质提升培训。</a:t>
            </a:r>
          </a:p>
          <a:p>
            <a:r>
              <a:t>2. 开发多元化的职业培训课程，满足不同群体骑手的需求，帮助骑手提升职业技能和素质。</a:t>
            </a:r>
          </a:p>
          <a:p>
            <a:r>
              <a:t>3. 建立骑手职业培训评价体系，对培训效果进行评估，确保培训质量和效果。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外卖送餐服务行业骑手职业发展政策建议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职业健康与安全保障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加强外卖送餐服务行业骑手职业健康和安全保障，保障骑手的合法权益。</a:t>
            </a:r>
          </a:p>
          <a:p>
            <a:r>
              <a:t>2. 建立外卖送餐服务行业骑手职业健康和安全保障体系，明确骑手职业健康和安全责任主体和责任内容。</a:t>
            </a:r>
          </a:p>
          <a:p>
            <a:r>
              <a:t>3. 建立外卖送餐服务行业骑手职业健康和安全保障监督机制，确保骑手职业健康和安全保障体系的有效落实。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职业权益保障与维权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加强外卖送餐服务行业骑手职业权益保障，保障骑手的合法权益。</a:t>
            </a:r>
          </a:p>
          <a:p>
            <a:r>
              <a:t>2. 建立外卖送餐服务行业骑手职业权益保障体系，明确骑手职业权益保障责任主体和责任内容。</a:t>
            </a:r>
          </a:p>
          <a:p>
            <a:r>
              <a:t>3. 建立外卖送餐服务行业骑手职业权益保障监督机制，确保骑手职业权益保障体系的有效落实。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外卖送餐服务行业骑手职业发展政策建议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加强外卖送餐服务行业骑手职业政策与立法支持，保障骑手的合法权益。</a:t>
            </a:r>
          </a:p>
          <a:p>
            <a:r>
              <a:t>2. 制定外卖送餐服务行业骑手职业相关法律法规，明确骑手职业权利和义务。</a:t>
            </a:r>
          </a:p>
          <a:p>
            <a:r>
              <a:t>3. 加强外卖送餐服务行业骑手职业政策与立法支持的宣传和普及，提高骑手对自身职业权利和义务的认识。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职业道德与社会责任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加强外卖送餐服务行业骑手职业道德与社会责任教育，提高骑手的职业道德素养和社会责任意识。</a:t>
            </a:r>
          </a:p>
          <a:p>
            <a:r>
              <a:t>2. 制定外卖送餐服务行业骑手职业道德与社会责任规范，明确骑手的职业道德和社会责任要求。</a:t>
            </a:r>
          </a:p>
          <a:p>
            <a:r>
              <a:t>3. 建立外卖送餐服务行业骑手职业道德与社会责任监督机制，确保骑手职业道德和社会责任规范的有效落实。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职业政策与立法支持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https://d.book118.com/687025141163006043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外卖送餐服务行业骑手职业发展现状分析</vt:lpstr>
      <vt:lpstr> 外卖送餐服务行业骑手职业发展现状分析</vt:lpstr>
      <vt:lpstr> 外卖送餐服务行业骑手职业发展现状分析</vt:lpstr>
      <vt:lpstr> 外卖送餐服务行业骑手职业发展现状分析</vt:lpstr>
      <vt:lpstr> 外卖送餐服务行业骑手职业发展路径构建</vt:lpstr>
      <vt:lpstr> 外卖送餐服务行业骑手职业发展路径构建</vt:lpstr>
      <vt:lpstr> 外卖送餐服务行业骑手职业发展影响因素研究</vt:lpstr>
      <vt:lpstr> 外卖送餐服务行业骑手职业发展影响因素研究</vt:lpstr>
      <vt:lpstr> 外卖送餐服务行业骑手职业发展影响因素研究</vt:lpstr>
      <vt:lpstr> 外卖送餐服务行业骑手职业发展政策建议</vt:lpstr>
      <vt:lpstr> 外卖送餐服务行业骑手职业发展政策建议</vt:lpstr>
      <vt:lpstr> 外卖送餐服务行业骑手职业发展政策建议</vt:lpstr>
      <vt:lpstr> 外卖送餐服务行业骑手职业发展政策建议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2024-09-18T00:13:22.334</cp:lastPrinted>
  <dcterms:created xsi:type="dcterms:W3CDTF">2024-09-17T16:13:22Z</dcterms:created>
  <dcterms:modified xsi:type="dcterms:W3CDTF">2024-09-17T16:13:24Z</dcterms:modified>
</cp:coreProperties>
</file>