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EA74A1-D15D-43AF-ADF8-205A72E0B6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7A1BDC-84E2-416C-B072-B9C812333A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1D7F862-C586-4A6E-AB6B-2F3F3A3781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E6BD2C-E0A7-4FEA-82D0-B37C7DFCAE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606301D-6349-4FBF-988E-D782BAB1614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15CD05B-6849-416D-AE63-3F7403B2A33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F6CBAF3-22AF-4523-9ABE-851EEAB910E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27526F-975A-4B46-B29C-B5AD7CC54C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4C2763-D85C-47E9-89A0-ADF0CCBAAA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901897-76F1-4EDC-B680-B0217C430A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544087-2703-4BEB-8DB6-03B782EA62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7031020015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品牌资产概述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品牌资产概念及重要性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品牌知名度与美誉度建设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顾客忠诚度培养及维系措施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品牌扩展与延伸策略探讨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品牌保护策略及法律法规遵守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评估品牌资产价值方法及工具介绍</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品牌资产概念及重要性</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品牌资产是一种无形的资产，它代表了消费者对品牌的认知、态度和行为。</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品牌资产体现了品牌所有者通过品牌建设所积累的权益，包括品牌知名度、品牌忠诚度、品牌联想等。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品牌资产定义</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品牌权益</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无形资产</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消费者价值</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品牌价值体现在消费者对品牌的认同和信任，以及品牌为消费者带来的附加价值。</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市场价值</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品牌价值也体现在品牌在市场中的地位和影响力，以及品牌为企业带来的市场份额和盈利能力。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3654" r="1365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品牌价值体现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92" r="1679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品牌资产有助于塑造企业形象，提升企业在消费者心目中的知名度和美誉度。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形象塑造</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品牌资产可以增强企业的市场竞争力，使企业在激烈的市场竞争中脱颖而出。</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竞争力提升</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塑造企业形象与竞争力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品牌知名度与美誉度建设</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通过电视、广播、网络等媒体平台进行广告宣传，提高品牌曝光率。</a:t>
            </a:r>
          </a:p>
        </p:txBody>
      </p:sp>
      <p:pic>
        <p:nvPicPr>
          <p:cNvPr id="6" name="Picture 6"/>
          <p:cNvPicPr>
            <a:picLocks noChangeAspect="1"/>
          </p:cNvPicPr>
          <p:nvPr/>
        </p:nvPicPr>
        <p:blipFill>
          <a:blip r:embed="rId2"/>
          <a:srcRect l="10083" r="1008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广告投放</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利用社交媒体平台，发布品牌动态，与消费者互动，提高品牌关注度。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社交媒体推广</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举办品牌发布会、展览、促销活动等线下活动，吸引消费者关注。</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线下活动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提高品牌知名度策略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提供高品质的产品和优质的服务，满足消费者需求，赢得消费者信任。</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优质产品和服务</a:t>
            </a:r>
          </a:p>
        </p:txBody>
      </p:sp>
      <p:pic>
        <p:nvPicPr>
          <p:cNvPr id="5" name="Picture 5"/>
          <p:cNvPicPr>
            <a:picLocks noChangeAspect="1"/>
          </p:cNvPicPr>
          <p:nvPr/>
        </p:nvPicPr>
        <p:blipFill>
          <a:blip r:embed="rId2"/>
          <a:srcRect l="11333" r="11333"/>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积极履行社会责任，关注环保、公益等社会问题，提升品牌形象。</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社会责任</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通过消费者口碑传播，树立品牌良好形象，提高品牌美誉度。</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口碑营销</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培育品牌美誉度方法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苹果</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通过创新的产品设计、独特的广告策略和优质的售后服务，成功树立了高端品牌形象。</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谷歌</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凭借其强大的搜索引擎技术、丰富的产品线和广泛的用户群体，成为全球最具价值的品牌之一。</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星巴克</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通过提供优质的咖啡、舒适的用餐环境和独特的品牌文化，成功打造了全球知名的咖啡品牌。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案例分析：成功企业品牌传播实践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顾客忠诚度培养及维系措施</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顾客忠诚度定义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顾客忠诚度是指顾客对某一品牌或企业产生的情感依赖和持续购买行为，表现为对该品牌的高度信任、推荐和持续消费。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顾客忠诚度意义</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顾客忠诚度是企业长期盈利和持续发展的重要保障。忠诚的顾客会带来稳定的收入来源，降低营销成本，为品牌树立良好的口碑，并有助于企业应对市场竞争和变化。</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顾客忠诚度概念及意义</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提供高品质、创新性且符合顾客需求的产品和服务，确保顾客获得良好的购买和使用体验。</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优质产品与服务</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针对不同顾客群体提供个性化的产品和服务，满足顾客的独特需求，提升顾客的归属感和满意度。</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个性化定制</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建立完善的客户关系管理系统，及时了解并响应顾客需求和反馈，积极解决顾客问题，提升顾客信任度。</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客户关系管理</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通过积分、优惠券、会员权益等手段激励顾客持续购买，并给予忠诚顾客相应的回馈和奖励，增强顾客的归属感和忠诚度。</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激励与回馈</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提升顾客满意度和忠诚度策略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https://d.book118.com/687031020015006042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2024-09-15T05:37:48.966</cp:lastPrinted>
  <dcterms:created xsi:type="dcterms:W3CDTF">2024-09-14T21:37:48Z</dcterms:created>
  <dcterms:modified xsi:type="dcterms:W3CDTF">2024-09-14T21:37:50Z</dcterms:modified>
</cp:coreProperties>
</file>