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B4111-4382-4199-8922-501E1FEA5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BCBFB-481A-4639-BD42-02329C00E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599E1-6587-4CCC-8CC1-170D956F9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1DC3B-E06B-4DCE-BBF9-9AF79A06B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C315E8-109C-43D1-8559-4C92703EC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D35B5B-96D4-44D7-A0E3-BCD3DFF3C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6A061D-FD7C-4DA4-83D9-D68A73FC7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75D593-9A57-47BD-91C5-7127ABDD4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3B61C-AF82-43EA-B4D5-548ED5700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A90A0-2557-4EFA-950E-FC6E77157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41161-C52C-45A1-9925-4ED9AAF70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11/28/2023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3116215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676400" y="2660446"/>
            <a:ext cx="8839200" cy="8540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 err="1" smtClean="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护理总带教竞聘述职报告</a:t>
            </a:r>
            <a:r>
              <a:rPr lang="en-US" altLang="zh-CN" sz="4950" b="1" err="1" smtClean="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950" b="1">
              <a:solidFill>
                <a:schemeClr val="accent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0395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err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3">
                  <a:lumMod val="7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0395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3">
                  <a:lumMod val="7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自我介绍与岗位认识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护理带教改革与创新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护理带教团队建设与培养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护理带教工作的规划与展望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自我介绍与岗位认识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姓名、学历背景、工作经历等基本信息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从事护理工作的年限及所在的医院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获得的相关荣誉和奖项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护理总带教岗位的重要性和职责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如何发挥护理总带教的作用，提高护理服务质量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护理带教工作的发展趋势和前景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护理总带教岗位的认识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具有较强的组织、协调和沟通能力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具备扎实的专业知识和丰富的工作经验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善于发现问题并解决问题，能够应对各种紧急状况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对护理工作充满热情，具备高度的责任感和使命感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竞聘优势的简述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护理教学成果展示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临床护理教学成果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作为护理总带教，我在临床护理教学中取得了显著成果。我注重培养学生的实际操作技能，通过模拟演练、案例分析、角色扮演等多种教学方法，帮助学生掌握临床护理知识。同时，我积极开展临床带教工作，根据学生的不同背景和特点，制定个性化的带教计划，确保学生能够充分发挥潜力，快速适应临床工作环境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突出临床护理教学成果是竞聘护理总带教的重要内容之一。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护理技能培训成果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err="1" smtClean="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展示护理技能培训成果是竞聘护理总带教的关键环节之一</a:t>
            </a: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展示护理技能培训成果是竞聘护理总带教的关键环节之一。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阐述护理科研成果是竞聘护理总带教的亮点之一。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为护理总带教，我在护理科研方面也取得了一定的成果。我关注护理领域的最新研究动态和热点问题，积极参与各种学术交流活动，发表了多篇学术论文和研究成果。同时，我积极引导学生参与科研项目和课题研究，培养他们的科研思维和实践能力。通过参与科研活动，学生能够更好地了解护理领域的最新进展和发展趋势，提高自身的综合素质和实践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护理科研成果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护理带教改革与创新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传统护理带教模式往往缺乏统一的培训标准和流程，导致带教质量参差不齐。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缺乏标准化培训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带教老师与实习生之间缺乏及时、有效的沟通，导致信息传递不畅，影响实习效果。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缺乏有效沟通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传统带教模式下，知识更新速度较慢，难以跟上医学技术的快速发展。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知识更新缓慢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传统护理带教的不足与改进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通过制定统一的带教流程和培训标准，确保带教质量的稳定性和可操作性。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加强沟通交流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建立有效的沟通机制，如定期开展座谈会、实习日志等，以便及时了解和解决实习生的问题和困惑。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知识更新与培训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定期组织专业知识培训和技能操作演练，提高带教老师的专业素养和带教能力。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护理带教创新与实践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以人为本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关注实习生的个体差异和需求，根据其特点和兴趣制定个性化的带教计划。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循证护理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将循证护理理念融入带教过程中，注重实证和实践，提高实习生的实践能力和问题解决能力。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多元化教学方法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采用多种教学方法，如案例分析、角色扮演、小组讨论等，以激发实习生的学习兴趣和积极性。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与时俱进的带教理念和方法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护理带教团队建设与培养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https://d.book118.com/687031162150006036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2024-09-11T21:31:48.788</cp:lastPrinted>
  <dcterms:created xsi:type="dcterms:W3CDTF">2024-09-11T13:31:48Z</dcterms:created>
  <dcterms:modified xsi:type="dcterms:W3CDTF">2024-09-11T13:31:50Z</dcterms:modified>
</cp:coreProperties>
</file>