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02670-F328-47B6-9AB2-E4085E991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CE6A8-DCD9-4697-BE2D-CE8A379E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FAC64-10FF-478B-B1D9-759BD1D2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63146C-490B-4074-B2F2-4F276AFCC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474C4D-966E-472A-826A-79D0D7EF9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F959D6-4D4C-4ABC-8A4B-999F1CB0E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CAEF6-4CE1-428B-BC5A-8BEFA7EC3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C35E3-F34E-4588-8FE9-F826C19B4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BD946-895E-49C6-B958-A473B5E19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78858-C80C-4979-8929-BFFDC007F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00C3B-886F-4D39-AA96-1D55BBF8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32016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农村信息化服务平台建设的品质管理与质量保障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品质管理在农村信息化服务平台中的应用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质量保障措施与手段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案例分析：成功实施品质管理与质量保障的农村信息化服务平台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面临的挑战与对策建议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50" r="10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品质管理与质量保障的重要性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品质管理与质量保障是农村信息化服务平台建设的核心，对于确保平台稳定、高效运行具有重要意义。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随着信息技术的快速发展，农村信息化服务平台建设已成为推动农村现代化的重要手段。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农村信息化服务平台能够整合各类资源，提高农业生产效率，促进农村经济发展。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875" r="3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通过农村信息化服务平台建设，提高农村地区的信息化水平，缩小城乡数字鸿沟。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提升农村信息化水平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促进农业生产现代化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加强农村公共服务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推动农村经济社会发展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利用信息技术手段，推动农业生产向智能化、精准化方向发展。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整合各类公共服务资源，为农民提供便捷、高效的服务。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通过信息化手段，促进农村产业融合发展，提高农民收入水平，推动农村经济社会发展。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农村信息化服务平台是一个综合性的信息服务平台，旨在通过信息技术手段，为农村地区提供农业生产、农村生活、农民教育、农村治理等方面的信息服务。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农村信息化服务平台具有信息发布、信息查询、信息交流、电子商务、在线培训、政务服务等多种功能，旨在满足农村地区日益增长的信息需求，推动农村地区的经济社会发展。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农村信息化服务平台建设已经取得了一定成效，各级政府和社会力量纷纷投入资源，推动农村信息化发展。然而，当前农村信息化服务平台建设仍存在一些问题，如平台功能不完善、信息内容质量不高、服务覆盖面不广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农村地区对信息服务的日益增长需求，未来农村信息化服务平台将呈现以下发展趋势：一是平台功能将更加完善，涵盖农业生产、农村生活、农民教育、农村治理等各个方面；二是信息内容质量将不断提高，更加贴近农民实际需求；三是服务覆盖面将更广，实现农村地区信息服务的全覆盖；四是平台将更加注重用户体验和互动性，提高农民使用平台的便捷性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平台建设现状及发展趋势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品质管理在农村信息化服务平台中的应用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品质管理是一种系统性的方法，旨在确保产品或服务满足或超过客户的期望和需求。在农村信息化服务平台建设中，品质管理涉及从需求分析、设计、开发、测试到维护的全过程。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管理是农村信息化服务平台成功的关键因素之一。它可以确保平台的功能和性能满足用户的需求，提高用户满意度和忠诚度。同时，通过减少错误和缺陷，品质管理可以降低维护成本和减少资源浪费，提高平台的整体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品质管理在农村信息化服务平台中的实践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需求分析与规划：在平台建设的初期阶段，进行深入的需求分析，明确用户的需求和期望。制定详细的项目计划和时间表，确保所有相关人员对项目的目标和要求有清晰的理解。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设计与开发：在平台的设计和开发过程中，采用先进的开发方法和工具，确保代码的质量和可维护性。实施代码审查和测试驱动开发等实践，及时发现和修复潜在的问题。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与评估：在平台开发完成后，进行全面的测试和评估。包括功能测试、性能测试、安全测试等，确保平台在各种场景下都能稳定运行并满足用户需求。建立反馈机制，及时收集和处理用户的反馈意见，持续改进和优化平台的功能和性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维护与升级：在平台上线运行后，建立完善的维护机制，定期检查和修复潜在的问题和漏洞。根据用户需求和市场变化，对平台进行持续的升级和改进，保持平台的竞争力和用户满意度。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质量保障措施与手段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88" r="568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建立农村信息化服务平台的质量管理制度，明确质量目标、质量责任、质量监控等内容，确保平台建设的全过程质量可控。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制定完善的质量管理制度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依据国际质量管理标准，结合农村信息化服务平台的特点，构建包含质量策划、质量控制、质量保证和质量改进等方面的质量管理体系。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构建质量管理体系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对平台建设者和管理者进行质量意识培训，提高他们对质量重要性的认识，确保在平台建设和运营过程中始终贯彻质量第一的原则。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强化质量意识培训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质量保障体系建设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https://d.book118.com/687032016102006031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2024-09-03T18:43:12.605</cp:lastPrinted>
  <dcterms:created xsi:type="dcterms:W3CDTF">2024-09-03T10:43:12Z</dcterms:created>
  <dcterms:modified xsi:type="dcterms:W3CDTF">2024-09-03T10:43:14Z</dcterms:modified>
</cp:coreProperties>
</file>