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17E49-3702-4631-96D4-1B7F8E889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AF1B1-0A14-4533-8AE2-BB12ADC5D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0D75C-A595-4BC6-9D78-CFC3B5CFB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81D14-D900-4CFA-871E-969F6D2CE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27C6FC-43C8-4D36-B8EC-348152FCB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033341-4447-4BFD-A54B-8D57AB4B0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839EFD-D2DB-4FEB-804B-50083D5D7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68E93-71AE-42EF-AEE5-F76D4BC2E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CC6C0-4B7B-450F-B692-A545FD88C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38192-14E6-4008-977C-5EBB806A6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3FF35-AD5A-4D8D-978A-C81B2D255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34006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湘少版小学英语修订教材解读\n## 1.湘少版小学英语修订教材概述\n### 1.1教材修订背景与原因\n### 1.2教材修订目标与原则\n### 1.3教材修订内容与变化\n## 2.教材结构与课程设置\n### 2.1教材结构分析与优化\n### 2.2课程设置与教学要求\n### 2.3课程内容与教学方法\n## 3.教材内容分析与评价\n### 3.1教材内容分析与组织\n### 3.2教材内容评价与建议\n### 3.3教材内容与学生发展\n## 4.教材使用与教师培训\n### 4.1教材使用建议与方法\n### 4.2教师培训与专业发展\n### 4.3教材使用效果与评价\n## 5.教材修订对未来教育的影响\n### 5.1教材修订对教育改革的推动作用\n### 5.2教材修订对未来英语教育的影响\n### 5.3教材修订对未来学生发展的影响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500"/>
              <a:t>湘少版小学英语修订教材解读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湘少版小学英语修订教材概述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7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7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适应英语教育的发展趋势</a:t>
                </a:r>
                <a:endParaRPr/>
              </a:p>
            </p:txBody>
          </p:sp>
          <p:sp>
            <p:nvSpPr>
              <p:cNvPr id="17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注重培养学生的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语言能力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交际能力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综合素质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跨文化交际能力</a:t>
                </a:r>
                <a:endParaRPr/>
              </a:p>
            </p:txBody>
          </p:sp>
        </p:grpSp>
        <p:grpSp>
          <p:nvGrpSpPr>
            <p:cNvPr id="17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应对教育改革的挑战</a:t>
                </a:r>
                <a:endParaRPr/>
              </a:p>
            </p:txBody>
          </p:sp>
          <p:sp>
            <p:nvSpPr>
              <p:cNvPr id="18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落实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课程标准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适应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考试改革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的变化</a:t>
                </a:r>
                <a:endParaRPr/>
              </a:p>
            </p:txBody>
          </p:sp>
        </p:grpSp>
        <p:grpSp>
          <p:nvGrpSpPr>
            <p:cNvPr id="18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满足学生的个性化需求</a:t>
                </a:r>
                <a:endParaRPr/>
              </a:p>
            </p:txBody>
          </p:sp>
          <p:sp>
            <p:nvSpPr>
              <p:cNvPr id="18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考虑学生的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兴趣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特长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注重学生的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自主学习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合作学习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教材修订背景与原因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教材修订目标与原则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修订目标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终身学习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修订原则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以学生为本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素质教育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的精神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趣味性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繁琐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的内容</a:t>
                </a:r>
                <a:endParaRPr/>
              </a:p>
            </p:txBody>
          </p:sp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教材内容的优化</a:t>
                </a:r>
                <a:endParaRPr/>
              </a:p>
            </p:txBody>
          </p:sp>
        </p:grpSp>
        <p:grpSp>
          <p:nvGrpSpPr>
            <p:cNvPr id="20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任务型教学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情境教学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单纯讲解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机械训练</a:t>
                </a:r>
                <a:endParaRPr/>
              </a:p>
            </p:txBody>
          </p:sp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教学方法的创新</a:t>
                </a:r>
                <a:endParaRPr/>
              </a:p>
            </p:txBody>
          </p:sp>
        </p:grpSp>
        <p:grpSp>
          <p:nvGrpSpPr>
            <p:cNvPr id="20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形成性评价</a:t>
                </a:r>
                <a:endParaRPr/>
              </a:p>
            </p:txBody>
          </p:sp>
          <p:sp>
            <p:nvSpPr>
              <p:cNvPr id="2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评价体系的完善</a:t>
                </a:r>
                <a:endParaRPr/>
              </a:p>
            </p:txBody>
          </p:sp>
        </p:grpSp>
      </p:grpSp>
      <p:pic>
        <p:nvPicPr>
          <p:cNvPr id="21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教材修订内容与变化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教材结构与课程设置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教材结构的特点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循序渐进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因材施教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的结合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教材结构的优化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的顺序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环节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教材结构分析与优化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教学要求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教学效果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课程设置与教学要求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课程内容与教学方法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跨文化交际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任务型教学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情境教学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多媒体教学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网络教学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教材内容分析与评价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教材内容分析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评估教材的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分析教材的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难易程度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可操作性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教材内容组织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考虑教材的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连贯性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注重教材的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开放性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教材内容分析与组织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https://d.book118.com/687034006004006046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湘少版小学英语修订教材解读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2024-09-20T23:21:07.767</cp:lastPrinted>
  <dcterms:created xsi:type="dcterms:W3CDTF">2024-09-20T15:21:07Z</dcterms:created>
  <dcterms:modified xsi:type="dcterms:W3CDTF">2024-09-20T15:21:09Z</dcterms:modified>
</cp:coreProperties>
</file>