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F3715-B06B-4725-9A01-2F4CC6965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98087-6249-410C-8DCE-B246F94F0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DAB6E-DB2D-4AC5-B585-DA53FA6B1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D4ECE-8853-4FF0-9097-21C6F197C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78BE3-D559-4FBD-83CF-EEF4C5EB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B14FDB-F7FC-4DD6-9D18-AEC0EA4DA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42718-E738-4DCF-BE10-5794F1DCF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B88E3-1FD7-4B77-9835-75450B8A9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71169-EE34-4AA0-8CD5-60A21A1DD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686A1-A446-4D03-B22F-3589FC239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30F58-10D0-4718-9B53-3482F0A23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4031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行业操作规范与验收标准的关系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行业操作规范与验收标准的实施与监管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行业操作规范与验收标准的问题与挑战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行业操作规范与验收标准的改进与优化建议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规范行业操作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通过制定和实施行业操作规范，确保行业内各个企业和从业人员遵循统一的标准和流程，提高行业整体的操作水平和效率。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通过明确的验收标准，确保产品或服务的质量符合预期要求，保障消费者的权益和安全。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通过对行业操作规范和验收标准的统计与分析，发现行业存在的问题和不足，提出改进措施和发展建议，推动行业的健康、可持续发展。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行业操作规范的制定和实施情况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介绍行业操作规范的制定背景、目的、主要内容和实施情况，包括规范的适用范围、执行力度和效果评估等。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介绍验收标准的制定背景、目的、主要内容和实施情况，包括验收标准的分类、具体指标和评估方法等。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阐述行业操作规范与验收标准之间的内在联系和相互作用，分析二者对行业发展的影响和意义。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通过对行业操作规范和验收标准的执行情况进行统计和分析，总结行业在操作和质量方面存在的问题和不足，提出针对性的改进措施和发展建议。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验收标准的制定和实施情况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行业操作规范与验收标准的关系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统计与分析结果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操作规范的定义与作用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操作规范是指在特定行业内，为确保工作流程的安全、高效和标准化而制定的一系列详细操作指南。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操作规范旨在确保行业内从业人员遵循统一的标准和程序，从而提高工作效率，减少错误和事故，并确保产品和服务的质量。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055" b="605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可更新性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随着技术和行业的发展，操作规范需要不断更新以适应新的需求和标准。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不同行业有不同的操作规范，反映各行业的特殊需求和标准。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操作规范通常具有明确的步骤和说明，以确保从业人员能够准确理解和执行。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通过提供明确的操作指南，帮助从业人员快速准确地完成任务。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确保从业人员遵循安全标准和程序，减少事故和伤害的风险。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确保产品和服务的一致性和可靠性，提高客户满意度。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促进培训和教育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为新员工和在职人员提供培训和教育资源，帮助他们掌握必要的技能和知识。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验收标准是指在项目、产品或服务完成后，用于评估其是否满足合同、规范或设计要求的一系列准则和指标。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确保项目、产品或服务的质量，降低风险，促进持续改进，提高客户满意度。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根据应用领域和性质的不同，验收标准可分为技术标准、管理标准、安全标准等。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通常包括性能指标、功能要求、可靠性要求、安全性要求、环保要求等。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合理的验收标准有助于识别潜在的问题和风险，及时采取措施进行改进和预防。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满足客户的期望和要求是提高客户满意度的关键，而明确的验收标准有助于实现这一目标。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通过不断对验收标准进行更新和完善，可以推动企业持续改进和提高竞争力。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通过设定明确的验收标准，可以确保项目、产品或服务的质量符合预期要求。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验收标准的重要性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行业操作规范与验收标准的关系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https://d.book118.com/687034031063006035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2024-09-09T21:10:46.006</cp:lastPrinted>
  <dcterms:created xsi:type="dcterms:W3CDTF">2024-09-09T13:10:46Z</dcterms:created>
  <dcterms:modified xsi:type="dcterms:W3CDTF">2024-09-09T13:10:48Z</dcterms:modified>
</cp:coreProperties>
</file>