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856D5-04F9-43F5-8C62-4004EB308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D05D4-2400-4D4D-8FF6-590CC10BA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12B69-21C6-4BEA-A340-432B855E4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C8D52-B3B4-4CA7-8221-4C61B99F1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25AF39-DAAB-4459-8C5E-7CF12564F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72D955-F04B-4E5D-BBCD-4835C4487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7522BC-A55D-4129-AEFE-22BB5CF17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51596-EAE7-4DDE-88C1-8FB090075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8685D-3F91-43EC-9493-7045E50C5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4D44C-07E0-4003-961B-EAD694159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605F0-2A76-481A-B6FB-1DE0183D4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3405013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2024年度医院儿童神经科述职报告课件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学科建设与发展规划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未来展望与发展策略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总结2024年度医院儿童神经科工作成果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回顾过去一年的工作，全面梳理和展示儿童神经科在医疗、教学、科研等方面的成绩和亮点。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0557" r="2055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分析存在的问题和不足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通过深入分析，找出工作中存在的问题和不足，为改进和提升提供依据。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结合医院和科室发展规划，展望儿童神经科的未来发展，提出新的目标和方向。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包括门诊量、住院人数、手术量等医疗指标的变化情况，以及新技术、新疗法的开展和应用情况。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临床医疗工作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包括学科发展方向、重点研究领域、学科交叉融合等方面的规划和布局。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学科建设与规划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包括本科生、研究生、进修生等各层次的教学任务完成情况，以及教学改革和成果展示。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包括科研项目立项、科研成果产出、学术交流与合作等方面的情况。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科研工作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包括人才引进、培养、使用和激励等方面的情况，以及人才梯队建设成果。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人才队伍建设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诊疗工作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4306100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疾病种类及诊疗效果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537930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本年度，科室收治的疾病种类包括癫痫、脑瘫、自闭症等。通过规范化的诊疗流程，大部分患者获得了良好的治疗效果，有效率达XX%以上。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09307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门诊量及住院患者数量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241137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2024年度，儿童神经科门诊量达到XX人次，较去年同期增长XX%；住院患者数量XX人次，增长XX%。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701096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新技术开展情况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32926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今年，科室成功开展了脑深部电刺激术（DBS）治疗难治性癫痫，为部分患者提供了新的治疗选择。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https://d.book118.com/687034050132006051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2024-09-24T22:20:25.958</cp:lastPrinted>
  <dcterms:created xsi:type="dcterms:W3CDTF">2024-09-24T14:20:25Z</dcterms:created>
  <dcterms:modified xsi:type="dcterms:W3CDTF">2024-09-24T14:20:28Z</dcterms:modified>
</cp:coreProperties>
</file>