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9DA6F-8838-4479-BD7C-CDADDFA52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A9BB6-CEF2-4A12-9F41-8AA97E3E7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3FECA-B752-4C3B-AD5D-C8E86DED1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4B0E2-7F92-4866-BFB3-F45D1AA52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CEB68D-2E9A-486E-9B13-208A11B67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05988F-5E4D-452D-8529-384F74978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6E661-547F-4FE8-92A1-29E944B0D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19616-4DCA-43E8-99F3-F70ECFDE3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8057E-A8B6-4668-9666-C4D1CCDAF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CE2F5-2217-4BEB-ADBC-934294A0E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48B1C-F605-4247-A89B-8D926CE6A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35125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垃圾分类的法律法规与政策支持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社会监督与公众参与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指按照垃圾的成分、属性、利用价值、对环境影响及现有处理方式，分离成同类或异类的若干种类，以实现垃圾减量化、资源化和无害化的目标。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减少垃圾处理量、降低处理成本、减少土地占用、提高资源利用率、减轻环境污染，是社会文明水平的重要体现。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发达国家垃圾分类起步较早，已建立较完善的分类收集、运输和处理体系。如日本实行严格的垃圾分类制度，德国采用“绿点”回收系统。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我国垃圾分类起步较晚，但近年来政府加大推广力度，部分城市已实施强制分类。然而，整体而言，我国垃圾分类覆盖率和处理能力仍有待提高。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国家层面法律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《中华人民共和国固体废物污染环境防治法》等法律为垃圾分类提供基本法律依据。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各地政府根据当地实际情况，制定地方性法规和政策，如《上海市生活垃圾管理条例》等。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相关标准规范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国家和地方制定了一系列垃圾分类的标准规范，如《生活垃圾分类制度实施方案》等，为具体实施提供指导。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法律法规体系构成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国家层面法律法规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为防治固体废物污染环境，保障人体健康，维护生态安全，促进经济社会可持续发展。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明确固体废物污染环境防治的监督管理、污染防治措施、危险废物管理、法律责任等方面的规定。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适用于中华人民共和国境内固体废物污染环境的防治。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《中华人民共和国固体废物污染环境防治法》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规定城市生活垃圾分类的标准、分类方法、分类标志、分类投放、分类收集、分类运输和分类处理等方面的要求。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适用于城市范围内生活垃圾分类投放、收集、运输和处理的单位和个人。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立法目的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为规范城市生活垃圾分类工作，提高生活垃圾分类水平，改善城市环境。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《城市生活垃圾分类及其评价标准》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《关于进一步推进生活垃圾分类工作的若干意见》：提出加强生活垃圾分类工作的总体要求、主要任务、保障措施等。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《生活垃圾分类制度实施方案》：制定生活垃圾分类的目标、原则、实施步骤和保障措施等。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《关于加快推进部分重点城市生活垃圾分类工作的通知》：针对部分重点城市提出加快推进生活垃圾分类工作的要求。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其他相关政策法规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地方层面法律法规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《北京市生活垃圾管理条例》明确了生活垃圾分类标准、投放要求、收运和处理规范等内容，对违反规定的行为设定了相应的法律责任。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《上海市生活垃圾管理条例》规定了生活垃圾分类投放管理责任人制度、生活垃圾收费制度等，推动生活垃圾减量化、资源化、无害化。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《广州市生活垃圾分类管理条例》对生活垃圾分类投放、分类收集、分类运输和分类处置等环节进行了详细规定，并建立了相应的监督管理制度。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典型城市垃圾分类立法实践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因地制宜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地方性法规根据当地实际情况制定，具有更强的针对性和可操作性。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地方性法规对国家层面法律法规进行补充和完善，形成更加完备的法律体系。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地方性法规通过明确各方责任、制定奖惩措施等方式，推动生活垃圾分类工作的有效实施。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地方性法规特点及作用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与国家层面法规的衔接与补充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地方性法规应加强与国家层面法规的衔接，避免出现冲突和矛盾，确保生活垃圾分类工作的顺利开展。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加强与国家层面法规的衔接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地方性法规在制定过程中，必须遵循国家层面法律法规的原则和精神，确保与国家层面法规的一致性。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遵循国家层面法规的原则和精神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地方性法规在遵循国家层面法规的基础上，可以结合当地实际情况进行细化、补充和完善，提高法规的可操作性和实效性。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结合地方实际情况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政策支持与激励机制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https://d.book118.com/687035125050006034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2024-09-08T04:07:07.754</cp:lastPrinted>
  <dcterms:created xsi:type="dcterms:W3CDTF">2024-09-07T20:07:07Z</dcterms:created>
  <dcterms:modified xsi:type="dcterms:W3CDTF">2024-09-07T20:07:09Z</dcterms:modified>
</cp:coreProperties>
</file>