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C67B27-BF6C-4F26-85FE-7E2D09B72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9387AB-AC02-4A5E-BC1C-7CB0758922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EAD3F7-E241-4974-966B-4F7E91014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02CE15-DFE2-444E-AA2B-53738F07F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8944D4-458D-4933-9E02-114ED72B68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FA5F30-8137-4519-AA3D-C2DF0563CD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4533F2-7E74-4EC4-B9D0-605C3247AB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3D951D-56F4-4229-97C4-05FE9D5472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E6C1DD-6995-44FE-90F7-4DD64019CA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FA695-C9E5-45AB-A122-AB328E719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FE2773-F9FD-4C5C-87F0-69C0E8587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4002503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爱国主义主题道德讲堂概要课件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爱国主义概述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爱国主义的历史发展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爱国主义的表现形式</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爱国主义教育的重要性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如何践行爱国主义</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爱国主义的时代意义</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爱国主义概述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179" r="3317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877" r="338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爱国主义的定义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爱国主义是个人或集体对祖国的深厚感情，通常表现为对祖国的认同、尊重和支持。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爱国主义是一种情感和价值观，表现为对祖国的热爱、忠诚和奉献。</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515" b="2751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爱国主义的内涵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爱国主义的内涵包括对祖国的责任感、使命感和荣誉感。</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爱国主义强调个人利益与国家利益的统一，要求个人为国家和社会的发展贡献力量。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2743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爱国主义的特征包括民族性、时代性和阶级性。</a:t>
            </a:r>
          </a:p>
        </p:txBody>
      </p:sp>
      <p:sp>
        <p:nvSpPr>
          <p:cNvPr id="19" name="TextBox 19"/>
          <p:cNvSpPr txBox="1"/>
          <p:nvPr/>
        </p:nvSpPr>
        <p:spPr>
          <a:xfrm>
            <a:off x="3745234" y="1976904"/>
            <a:ext cx="2591506" cy="144257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民族性是指爱国主义表现为对本民族的认同和热爱，是民族凝聚力和向心力的体现。</a:t>
            </a:r>
          </a:p>
        </p:txBody>
      </p:sp>
      <p:sp>
        <p:nvSpPr>
          <p:cNvPr id="20" name="TextBox 20"/>
          <p:cNvSpPr txBox="1"/>
          <p:nvPr/>
        </p:nvSpPr>
        <p:spPr>
          <a:xfrm>
            <a:off x="643072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时代性是指爱国主义在不同历史时期有不同的内涵和表现形式，随着时代的发展而发展。</a:t>
            </a:r>
          </a:p>
        </p:txBody>
      </p:sp>
      <p:sp>
        <p:nvSpPr>
          <p:cNvPr id="21" name="TextBox 21"/>
          <p:cNvSpPr txBox="1"/>
          <p:nvPr/>
        </p:nvSpPr>
        <p:spPr>
          <a:xfrm>
            <a:off x="9039860" y="1960294"/>
            <a:ext cx="2590800" cy="18478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阶级性是指爱国主义在不同社会制度和意识形态下有不同的阶级内涵，反映了一定阶级的利益和诉求。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爱国主义的特征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爱国主义的历史发展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古代爱国主义主要表现为对乡土的眷恋和对国家的忠诚。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古代，由于社会结构和通讯手段的限制，人们对家乡和国家的认同感非常强烈，往往将个人的命运与国家的命运紧密相连。他们以各种方式表达对乡土的眷恋和对国家的忠诚，如诗词、绘画和音乐等艺术作品，以及为国家献身的英勇行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古代爱国主义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近代爱国主义表现为对民族尊严和国家独立的捍卫。</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民族国家的兴起和西方列强的入侵，近代爱国主义主要表现为对民族尊严和国家独立的捍卫。人们开始意识到国家的重要性，并积极投身于民族独立和富强的斗争中。例如，中国近代的抗日战争就是一场典型的民族爱国主义战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近代爱国主义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现代爱国主义</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现代社会，随着民主制度的建立和完善，爱国主义不再仅仅表现为对国家的盲目忠诚，而是强调公民对国家的责任和义务。人们通过参与政治、经济和文化活动来表达对国家的热爱，同时也积极履行作为公民的职责和义务，为国家的发展和繁荣做出贡献。</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现代爱国主义强调公民对国家的责任和义务。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爱国主义的表现形式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4167" b="4167"/>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爱国情感是人们对祖国的深厚感情，表现为对祖国的热爱和自豪。</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爱国情感源于对祖国的深厚感情，是对祖国的一种自然的、本能的、强烈的情感。它表现为对祖国的热爱，对祖国的自豪，对祖国的关怀和关注。爱国情感是人们对祖国的认同感和归属感的表现，是人们与祖国之间的一种紧密联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爱国情感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爱国思想是人们对祖国的理性认识和价值观念，表现为对祖国的认同和信仰。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爱国思想是人们对祖国的理性认识和价值观念，表现为对祖国的认同和信仰。它包括对祖国的认识、理解和评价，以及对祖国的理想和追求。爱国思想是人们对祖国的认识和评价的升华，是人们对祖国的认同和信仰的体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爱国思想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https://d.book118.com/687040025035006051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2024-09-24T04:04:08.872</cp:lastPrinted>
  <dcterms:created xsi:type="dcterms:W3CDTF">2024-09-23T20:04:08Z</dcterms:created>
  <dcterms:modified xsi:type="dcterms:W3CDTF">2024-09-23T20:04:10Z</dcterms:modified>
</cp:coreProperties>
</file>