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6FE504-749E-4350-BE67-449F31FB01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E07BEA-0702-4F31-9F12-4C9F2D8D41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32EC72-F565-4956-87F8-4AAD7DC0AD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87693CD-444F-4054-888E-0A7694266D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A7C8275-920F-40A9-B065-92352774CB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BE1BA94-F32A-4D13-8EBF-FE6E903668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29E3951-F48F-4343-9D52-4C40D5D211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114F05C-5C1A-4771-8708-27A87BF2FD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7513863-DF38-4412-891C-8C13438024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CAAB23-6DD4-4199-A991-2ED0384FDE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0A1D6D-18AB-4966-89E5-D253DC74A6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87040051051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4373" y="453466"/>
            <a:ext cx="11263254" cy="5951068"/>
          </a:xfrm>
          <a:prstGeom prst="roundRect">
            <a:avLst>
              <a:gd name="adj" fmla="val 12500"/>
            </a:avLst>
          </a:prstGeom>
          <a:solidFill>
            <a:srgbClr val="FFFFFF">
              <a:alpha val="100000"/>
            </a:srgbClr>
          </a:solidFill>
          <a:ln w="476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6034" t="20497" r="7759" b="17391"/>
          <a:stretch>
            <a:fillRect/>
          </a:stretch>
        </p:blipFill>
        <p:spPr>
          <a:xfrm>
            <a:off x="5993587" y="2318682"/>
            <a:ext cx="5414600" cy="3886633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097280" y="886781"/>
            <a:ext cx="667928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临床护理教学师资现状</a:t>
            </a:r>
          </a:p>
        </p:txBody>
      </p:sp>
      <p:sp>
        <p:nvSpPr>
          <p:cNvPr id="6" name="AutoShape 6"/>
          <p:cNvSpPr/>
          <p:nvPr/>
        </p:nvSpPr>
        <p:spPr>
          <a:xfrm>
            <a:off x="1221803" y="5065668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1587563" y="4455626"/>
            <a:ext cx="6965395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endParaRPr lang="en-US" sz="2025">
              <a:solidFill>
                <a:schemeClr val="lt1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8" name="AutoShape 8"/>
          <p:cNvSpPr/>
          <p:nvPr/>
        </p:nvSpPr>
        <p:spPr>
          <a:xfrm>
            <a:off x="1221803" y="4523253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临床护理教学师资队伍现状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临床护理教学师资面临的问题和挑战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临床护理教学师资队伍建设策略和建议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临床护理教学师资发展的趋势和展望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临床护理教学师资队伍现状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655" r="3265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76" r="3257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目前临床护理教学师资规模相对较小，无法满足日益增长的临床护理教育需求。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规模不足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现有师资队伍中，高层次人才比例偏低，学科带头人缺乏，导致教学质量参差不齐。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结构不合理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师资规模与结构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94" r="239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部分临床护理教师缺乏教育学、心理学等相关学科背景，教学方法和手段单一，影响教学效果。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临床护理教师实践经验不足，临床技能和教学能力有待提高，以适应临床护理教育的快速发展。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师资素质和能力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能力待提升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素质待提高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培养体系不完善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目前临床护理教师的培养体系尚不健全，缺乏系统性和规范性，导致培养质量难以保证。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培训机制不健全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临床护理教师的培训机会较少，培训内容与实际需求脱节，培训效果不佳。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师资培养和培训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临床护理教学师资面临的问题和挑战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2586" r="2258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481" r="3248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师资短缺和分布不均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师资分布不均衡，部分地区或医疗机构存在师资短缺现象，导致临床护理教学质量参差不齐。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临床护理教学师资数量不足，无法满足日益增长的临床护理教育需求。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6133" r="613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师资素质和能力不足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部分临床护理教学师资的学历和职称层次偏低，缺乏系统的专业培训和学术背景。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部分师资的临床护理实践经验不足，教学方法和手段单一，难以满足学生的学习需求。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5917" r="15917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临床护理教学师资培养和培训体系不完善，缺乏系统性和规范性。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培训内容与实际需求脱节，缺乏针对性和实用性，无法有效提高师资的教学水平和能力。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师资培养和培训的不足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https://d.book118.com/687040051051006032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40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2024-09-05T03:07:02.551</cp:lastPrinted>
  <dcterms:created xsi:type="dcterms:W3CDTF">2024-09-04T19:07:02Z</dcterms:created>
  <dcterms:modified xsi:type="dcterms:W3CDTF">2024-09-04T19:07:04Z</dcterms:modified>
</cp:coreProperties>
</file>