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0B407E-E084-4647-A22D-78FC82FBEC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435B0D-825E-455D-BFD5-A5F13A3B3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C483B2-5EC2-4365-9D16-3D86F0392E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BDE97B-6635-4610-B0A8-9C58559877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519A40-02C9-4D3A-8941-1F8B44A093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A054E2-33E9-49F9-A77E-84F74F3002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684FDD-FA62-42FE-8275-4AD96E15B9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16620A-140B-4AB1-BC52-8EB87E31D9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F4AA9C-FE76-4923-BF74-F81F219332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3FC6E8-8E8B-43D0-AB97-29AF9857EA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957D52-95C5-490D-8DC0-128A2138B1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4403102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冠状动脉介入治疗</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冠状动脉介入治疗概述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冠状动脉介入治疗的方法与技术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冠状动脉介入治疗的术前准备与术后护理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冠状动脉介入治疗的并发症与风险</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冠状动脉介入治疗的临床效果与展望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冠状动脉介入治疗概述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目的</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冠状动脉介入治疗是一种使用导管等器械对冠状动脉进行疏通和扩张，以改善心肌供血的治疗方法。</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缓解心绞痛症状，改善心肌缺血，降低心梗发生风险，提高患者生活质量。</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冠状动脉介入治疗最早起源于20世纪50年代，当时主要用于诊断心脏疾病。</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起源</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随着导管技术和器械的不断改进，冠状动脉介入治疗逐渐成为一种有效的治疗方法，广泛应用于临床。</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发展历程</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目前，冠状动脉介入治疗已发展至药物洗脱支架、生物可降解支架等先进技术，为患者提供更多治疗选择。</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最新进展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适用于冠心病、心绞痛、心肌梗塞等患者，尤其适用于药物治疗效果不佳或病情严重的患者。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适用人群</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患有严重肝、肾功能不全、凝血功能障碍、严重感染、肿瘤等疾病的患者不宜进行冠状动脉介入治疗。</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禁忌症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适用人群与禁忌症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冠状动脉介入治疗的方法与技术</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4814" r="3481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经皮冠状动脉介入治疗是一种常用的冠状动脉治疗方法，通过导管技术对冠状动脉进行扩张和植入支架，以改善心肌供血。</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PCI是一种微创的冠状动脉治疗方法，通过穿刺血管，将导管送至冠状动脉狭窄或阻塞的部位，使用球囊扩张狭窄部位，并植入支架以保持血管通畅。该方法具有创伤小、恢复快、疗效显著等优点，广泛应用于临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经皮冠状动脉介入治疗（PCI）</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161" r="2116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冠状动脉搭桥手术是一种通过移植血管来替代阻塞的冠状动脉的治疗方法，以改善心肌供血。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ABG是一种较为传统的冠状动脉治疗方法，通过开胸手术，将身体其他部位的血管移植到冠状动脉狭窄或阻塞的部位，以替代阻塞的血管。该方法对于多支冠状动脉病变或弥漫性病变的治疗效果较好，但创伤较大，恢复期较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冠状动脉搭桥手术（CABG）</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除了PCI和CABG外，还有一些其他相关技术用于冠状动脉介入治疗，如激光血管成形术、旋磨术等。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激光血管成形术使用激光能量对冠状动脉狭窄部位进行消融，以扩大血管内径；旋磨术则使用高速旋转的磨头对冠状动脉钙化斑块进行研磨，以消除狭窄。这些技术主要用于特殊类型的冠状动脉病变治疗，但应用相对较少。</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冠状动脉介入治疗的术前准备与术后护理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https://d.book118.com/687044031024006033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2024-09-06T08:27:16.205</cp:lastPrinted>
  <dcterms:created xsi:type="dcterms:W3CDTF">2024-09-06T00:27:16Z</dcterms:created>
  <dcterms:modified xsi:type="dcterms:W3CDTF">2024-09-06T00:27:18Z</dcterms:modified>
</cp:coreProperties>
</file>