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871A98-6749-4FA4-A0CD-113C97A43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DE79A-18C3-4737-8AC3-A4F176C9F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509690-6B29-4D67-BA18-81AAD7A30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7CB788-FE58-49FA-9242-961CF1850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904814-AAF9-410A-8D0A-1C14D3D14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218241-8EC8-4675-A731-F7D671149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B6A915-F041-44CE-88EB-EB6D7D01C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585427-CF55-44DE-94F2-429371473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F195A2-6827-4148-B502-619B8C119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00BE62-2CCB-42AB-8C37-03201F26E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399D9-F58D-4EB5-8697-BCBB8BCC1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044122132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2023年骨科工作总结医生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重点成果展示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自我评估/反思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对未来的计划和展望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全年接诊患者数量达到XXX人次，其中骨折、关节炎、腰椎间盘突出等为主要病种。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患者接诊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治疗策略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治疗效果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根据患者病情制定个性化的治疗方案，包括药物治疗、物理治疗、手术治疗等。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通过科学的治疗方案，大部分患者取得了显著的疗效，症状得到缓解。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患者接诊与治疗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开展了关节置换、骨折内固定、腰椎融合等多种手术。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手术种类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在手术中注重细节，采用微创技术，减少患者术后疼痛和并发症。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手术技巧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手术成功率达到XX%以上，患者术后恢复良好，生活质量得到提高。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手术效果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手术操作与技巧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康复指导与随访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康复计划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为每位患者制定个性化的康复计划，指导患者进行功能锻炼和康复训练。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随访制度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建立完善的随访制度，定期对患者进行回访，了解康复情况，调整康复计划。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康复效果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通过科学的康复指导和随访，大部分患者能够恢复正常的生理功能，重返工作岗位和社会生活。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重点成果展示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人工关节置换术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成功为多位患者进行了人工关节置换手术，包括髋关节和膝关节，术后关节功能恢复良好，疼痛明显减轻。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骨折治疗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针对复杂骨折病例，采用先进的手术技术和固定方法，实现了骨折的良好愈合，恢复了患者的运动功能。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成功完成高难度脊柱手术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为多位患者成功实施了复杂的脊柱手术，包括腰椎间盘突出、颈椎病等，术后恢复良好，患者生活质量得到显著提高。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成功手术案例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通过改进服务流程，缩短了患者等待时间和住院时间，提高了诊疗效率。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优化服务流程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加强医护人员的培训和服务意识，提高了患者就诊体验和满意度。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提升服务质量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对患者进行定期回访，及时了解患者康复情况，提供必要的指导和支持。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建立回访制度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患者满意度提升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科研成果转化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将科研成果转化为临床实践，提高了骨科疾病的诊疗水平和治疗效果。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新技术引进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积极引进国内外先进的骨科诊疗技术，如3D打印技术在骨科手术中的应用等。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学术交流与合作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加强与国内外骨科专家的学术交流与合作，共同探讨骨科领域的最新进展和技术创新。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083" r="160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750" r="1475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医疗技术创新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https://d.book118.com/687044122132006054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2024-09-29T00:45:33.638</cp:lastPrinted>
  <dcterms:created xsi:type="dcterms:W3CDTF">2024-09-28T16:45:33Z</dcterms:created>
  <dcterms:modified xsi:type="dcterms:W3CDTF">2024-09-28T16:45:35Z</dcterms:modified>
</cp:coreProperties>
</file>