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28E1B-FCD4-4029-B135-BA8A19985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CC8F3-AE73-4C41-884B-7B5E2018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F601D-6D4F-40A5-BCEC-3661341B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F0AD9-9D29-4734-8BA8-0A8F04C6B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BC9D0-9BC7-4116-82F5-DE7978786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65056-A351-49C3-905B-64E192CC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5C5ED-DCBF-4274-903F-4074104F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0BCC4-945E-48EE-82D9-22212747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E2FEA-A2E4-47AA-8EC2-5363560DE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171F6-7B72-4F6A-9F84-93A05B19D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E6885-3760-4356-9584-6406DE20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069" r:id="rId2"/>
    <p:sldLayoutId id="2147488070" r:id="rId3"/>
    <p:sldLayoutId id="2147488071" r:id="rId4"/>
    <p:sldLayoutId id="2147488072" r:id="rId5"/>
    <p:sldLayoutId id="2147488073" r:id="rId6"/>
    <p:sldLayoutId id="2147488074" r:id="rId7"/>
    <p:sldLayoutId id="2147488075" r:id="rId8"/>
    <p:sldLayoutId id="2147488076" r:id="rId9"/>
    <p:sldLayoutId id="2147488077" r:id="rId10"/>
    <p:sldLayoutId id="214748807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44144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时尚街拍中的服饰配饰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时尚街拍的起源和发展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时尚街拍中的服饰元素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时尚街拍中的配饰元素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时尚街拍中的拍摄技巧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0" name="圆角矩形 2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时尚街拍中的文化内涵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3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9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时尚街拍的起源和发展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时尚街拍的历史背景</a:t>
            </a:r>
            <a:endParaRPr lang="zh-CN" altLang="en-US"/>
          </a:p>
        </p:txBody>
      </p:sp>
      <p:sp>
        <p:nvSpPr>
          <p:cNvPr id="1049084" name="任意多边形 35"/>
          <p:cNvSpPr/>
          <p:nvPr>
            <p:custDataLst>
              <p:tags r:id="rId2"/>
            </p:custDataLst>
          </p:nvPr>
        </p:nvSpPr>
        <p:spPr>
          <a:xfrm>
            <a:off x="695960" y="1369296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6" name="任意多边形 39"/>
          <p:cNvSpPr/>
          <p:nvPr>
            <p:custDataLst>
              <p:tags r:id="rId3"/>
            </p:custDataLst>
          </p:nvPr>
        </p:nvSpPr>
        <p:spPr>
          <a:xfrm>
            <a:off x="777892" y="1458109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70" y="1678263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8" name="正文"/>
          <p:cNvSpPr txBox="1"/>
          <p:nvPr>
            <p:custDataLst>
              <p:tags r:id="rId5"/>
            </p:custDataLst>
          </p:nvPr>
        </p:nvSpPr>
        <p:spPr>
          <a:xfrm>
            <a:off x="2322727" y="1443724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起源：20世纪50年代，时尚杂志开始刊登街头时尚照片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9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676" y="1439971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92" name="任意多边形 45"/>
          <p:cNvSpPr/>
          <p:nvPr>
            <p:custDataLst>
              <p:tags r:id="rId7"/>
            </p:custDataLst>
          </p:nvPr>
        </p:nvSpPr>
        <p:spPr>
          <a:xfrm>
            <a:off x="695960" y="2587652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4" name="任意多边形 46"/>
          <p:cNvSpPr/>
          <p:nvPr>
            <p:custDataLst>
              <p:tags r:id="rId8"/>
            </p:custDataLst>
          </p:nvPr>
        </p:nvSpPr>
        <p:spPr>
          <a:xfrm>
            <a:off x="777892" y="2676464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70" y="2896618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6" name="正文"/>
          <p:cNvSpPr txBox="1"/>
          <p:nvPr>
            <p:custDataLst>
              <p:tags r:id="rId10"/>
            </p:custDataLst>
          </p:nvPr>
        </p:nvSpPr>
        <p:spPr>
          <a:xfrm>
            <a:off x="2322727" y="2662079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发展：20世纪60年代，时尚街拍逐渐成为一种潮流，摄影师开始关注街头时尚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9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676" y="2658326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00" name="任意多边形 51"/>
          <p:cNvSpPr/>
          <p:nvPr>
            <p:custDataLst>
              <p:tags r:id="rId12"/>
            </p:custDataLst>
          </p:nvPr>
        </p:nvSpPr>
        <p:spPr>
          <a:xfrm>
            <a:off x="695960" y="3806007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2" name="任意多边形 52"/>
          <p:cNvSpPr/>
          <p:nvPr>
            <p:custDataLst>
              <p:tags r:id="rId13"/>
            </p:custDataLst>
          </p:nvPr>
        </p:nvSpPr>
        <p:spPr>
          <a:xfrm>
            <a:off x="777892" y="3894819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70" y="4114974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4" name="正文"/>
          <p:cNvSpPr txBox="1"/>
          <p:nvPr>
            <p:custDataLst>
              <p:tags r:id="rId15"/>
            </p:custDataLst>
          </p:nvPr>
        </p:nvSpPr>
        <p:spPr>
          <a:xfrm>
            <a:off x="2322727" y="3880434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影响：时尚街拍对时尚产业的影响越来越大，成为时尚品牌推广的重要手段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676" y="3876681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08" name="任意多边形 57"/>
          <p:cNvSpPr/>
          <p:nvPr>
            <p:custDataLst>
              <p:tags r:id="rId17"/>
            </p:custDataLst>
          </p:nvPr>
        </p:nvSpPr>
        <p:spPr>
          <a:xfrm>
            <a:off x="695960" y="5024362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10" name="任意多边形 58"/>
          <p:cNvSpPr/>
          <p:nvPr>
            <p:custDataLst>
              <p:tags r:id="rId18"/>
            </p:custDataLst>
          </p:nvPr>
        </p:nvSpPr>
        <p:spPr>
          <a:xfrm>
            <a:off x="777892" y="5113174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70" y="5333329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2" name="正文"/>
          <p:cNvSpPr txBox="1"/>
          <p:nvPr>
            <p:custDataLst>
              <p:tags r:id="rId20"/>
            </p:custDataLst>
          </p:nvPr>
        </p:nvSpPr>
        <p:spPr>
          <a:xfrm>
            <a:off x="2322727" y="5098789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当代：时尚街拍已经成为一种全球性的文化现象，吸引了众多时尚爱好者和摄影师参与其中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676" y="5095036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时尚街拍的发展趋势</a:t>
            </a:r>
            <a:endParaRPr lang="zh-CN" altLang="en-US"/>
          </a:p>
        </p:txBody>
      </p:sp>
      <p:sp>
        <p:nvSpPr>
          <p:cNvPr id="1049156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社交媒体的兴起：时尚街拍通过社交媒体平台迅速传播，成为时尚潮流的风向标。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街拍风格的多样化：从最初的简约风格到复古、朋克、波西米亚等多种风格的融合，街拍呈现出多样化的趋势。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街拍与商业的结合：越来越多的品牌和设计师通过街拍来推广自己的产品，街拍成为商业营销的重要手段。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街拍文化的普及：街拍不再仅仅是时尚界的专属，越来越多的人开始关注街拍，街拍文化逐渐普及。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时尚街拍的影响力</a:t>
            </a:r>
            <a:endParaRPr lang="zh-CN" altLang="en-US"/>
          </a:p>
        </p:txBody>
      </p:sp>
      <p:sp>
        <p:nvSpPr>
          <p:cNvPr id="10492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41" y="1491551"/>
            <a:ext cx="842426" cy="245127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63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8"/>
          <p:cNvSpPr/>
          <p:nvPr>
            <p:custDataLst>
              <p:tags r:id="rId4"/>
            </p:custDataLst>
          </p:nvPr>
        </p:nvSpPr>
        <p:spPr>
          <a:xfrm>
            <a:off x="6437032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9"/>
          <p:cNvSpPr/>
          <p:nvPr>
            <p:custDataLst>
              <p:tags r:id="rId5"/>
            </p:custDataLst>
          </p:nvPr>
        </p:nvSpPr>
        <p:spPr>
          <a:xfrm flipV="1">
            <a:off x="6311472" y="1663171"/>
            <a:ext cx="2451279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798" y="1492182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882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4"/>
          <p:cNvSpPr/>
          <p:nvPr>
            <p:custDataLst>
              <p:tags r:id="rId8"/>
            </p:custDataLst>
          </p:nvPr>
        </p:nvSpPr>
        <p:spPr>
          <a:xfrm>
            <a:off x="822151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5"/>
          <p:cNvSpPr/>
          <p:nvPr>
            <p:custDataLst>
              <p:tags r:id="rId9"/>
            </p:custDataLst>
          </p:nvPr>
        </p:nvSpPr>
        <p:spPr>
          <a:xfrm flipV="1">
            <a:off x="695960" y="166317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51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引领潮流：时尚街拍能够展示最新的时尚趋势，引领大众审美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32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激发创意：时尚街拍可以激发设计师的灵感，促进时尚产业的创新和发展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14" y="1504801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67" y="4234949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1"/>
          <p:cNvSpPr/>
          <p:nvPr>
            <p:custDataLst>
              <p:tags r:id="rId14"/>
            </p:custDataLst>
          </p:nvPr>
        </p:nvSpPr>
        <p:spPr>
          <a:xfrm>
            <a:off x="3701836" y="2304854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2"/>
          <p:cNvSpPr/>
          <p:nvPr>
            <p:custDataLst>
              <p:tags r:id="rId15"/>
            </p:custDataLst>
          </p:nvPr>
        </p:nvSpPr>
        <p:spPr>
          <a:xfrm flipV="1">
            <a:off x="3576276" y="167642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506" y="1529408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59" y="4258295"/>
            <a:ext cx="800843" cy="220106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25"/>
          <p:cNvSpPr/>
          <p:nvPr>
            <p:custDataLst>
              <p:tags r:id="rId18"/>
            </p:custDataLst>
          </p:nvPr>
        </p:nvSpPr>
        <p:spPr>
          <a:xfrm>
            <a:off x="9171597" y="2329461"/>
            <a:ext cx="2201061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68" y="1701028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28" y="3027930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文化交流：时尚街拍可以促进不同国家和地区之间的文化交流和融合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36" y="3003322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品牌推广：时尚街拍可以提升品牌的知名度和影响力，促进销售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0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时尚街拍中的服饰元素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服饰的款式和搭配</a:t>
            </a:r>
            <a:endParaRPr lang="zh-CN" altLang="en-US"/>
          </a:p>
        </p:txBody>
      </p:sp>
      <p:sp>
        <p:nvSpPr>
          <p:cNvPr id="1049394" name="任意多边形 35"/>
          <p:cNvSpPr/>
          <p:nvPr>
            <p:custDataLst>
              <p:tags r:id="rId2"/>
            </p:custDataLst>
          </p:nvPr>
        </p:nvSpPr>
        <p:spPr>
          <a:xfrm>
            <a:off x="695960" y="1369296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6" name="任意多边形 39"/>
          <p:cNvSpPr/>
          <p:nvPr>
            <p:custDataLst>
              <p:tags r:id="rId3"/>
            </p:custDataLst>
          </p:nvPr>
        </p:nvSpPr>
        <p:spPr>
          <a:xfrm>
            <a:off x="777892" y="1458109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70" y="1678263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8" name="正文"/>
          <p:cNvSpPr txBox="1"/>
          <p:nvPr>
            <p:custDataLst>
              <p:tags r:id="rId5"/>
            </p:custDataLst>
          </p:nvPr>
        </p:nvSpPr>
        <p:spPr>
          <a:xfrm>
            <a:off x="2322727" y="1443724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款式：流行趋势、经典款式、创新设计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0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676" y="1439971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02" name="任意多边形 45"/>
          <p:cNvSpPr/>
          <p:nvPr>
            <p:custDataLst>
              <p:tags r:id="rId7"/>
            </p:custDataLst>
          </p:nvPr>
        </p:nvSpPr>
        <p:spPr>
          <a:xfrm>
            <a:off x="695960" y="2587652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4" name="任意多边形 46"/>
          <p:cNvSpPr/>
          <p:nvPr>
            <p:custDataLst>
              <p:tags r:id="rId8"/>
            </p:custDataLst>
          </p:nvPr>
        </p:nvSpPr>
        <p:spPr>
          <a:xfrm>
            <a:off x="777892" y="2676464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70" y="2896618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6" name="正文"/>
          <p:cNvSpPr txBox="1"/>
          <p:nvPr>
            <p:custDataLst>
              <p:tags r:id="rId10"/>
            </p:custDataLst>
          </p:nvPr>
        </p:nvSpPr>
        <p:spPr>
          <a:xfrm>
            <a:off x="2322727" y="2662079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搭配：色彩搭配、风格搭配、场合搭配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0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676" y="2658326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10" name="任意多边形 51"/>
          <p:cNvSpPr/>
          <p:nvPr>
            <p:custDataLst>
              <p:tags r:id="rId12"/>
            </p:custDataLst>
          </p:nvPr>
        </p:nvSpPr>
        <p:spPr>
          <a:xfrm>
            <a:off x="695960" y="3806007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2" name="任意多边形 52"/>
          <p:cNvSpPr/>
          <p:nvPr>
            <p:custDataLst>
              <p:tags r:id="rId13"/>
            </p:custDataLst>
          </p:nvPr>
        </p:nvSpPr>
        <p:spPr>
          <a:xfrm>
            <a:off x="777892" y="3894819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70" y="4114974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14" name="正文"/>
          <p:cNvSpPr txBox="1"/>
          <p:nvPr>
            <p:custDataLst>
              <p:tags r:id="rId15"/>
            </p:custDataLst>
          </p:nvPr>
        </p:nvSpPr>
        <p:spPr>
          <a:xfrm>
            <a:off x="2322727" y="3880434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配饰：帽子、围巾、手套、包包等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1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676" y="3876681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18" name="任意多边形 57"/>
          <p:cNvSpPr/>
          <p:nvPr>
            <p:custDataLst>
              <p:tags r:id="rId17"/>
            </p:custDataLst>
          </p:nvPr>
        </p:nvSpPr>
        <p:spPr>
          <a:xfrm>
            <a:off x="695960" y="5024362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0" name="任意多边形 58"/>
          <p:cNvSpPr/>
          <p:nvPr>
            <p:custDataLst>
              <p:tags r:id="rId18"/>
            </p:custDataLst>
          </p:nvPr>
        </p:nvSpPr>
        <p:spPr>
          <a:xfrm>
            <a:off x="777892" y="5113174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70" y="5333329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2" name="正文"/>
          <p:cNvSpPr txBox="1"/>
          <p:nvPr>
            <p:custDataLst>
              <p:tags r:id="rId20"/>
            </p:custDataLst>
          </p:nvPr>
        </p:nvSpPr>
        <p:spPr>
          <a:xfrm>
            <a:off x="2322727" y="5098789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街拍中的服饰元素：街头风格、时尚潮流、个性搭配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676" y="5095036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服饰的颜色和图案</a:t>
            </a:r>
            <a:endParaRPr lang="zh-CN" altLang="en-US"/>
          </a:p>
        </p:txBody>
      </p:sp>
      <p:sp>
        <p:nvSpPr>
          <p:cNvPr id="1049466" name="圆角矩形 5"/>
          <p:cNvSpPr/>
          <p:nvPr>
            <p:custDataLst>
              <p:tags r:id="rId2"/>
            </p:custDataLst>
          </p:nvPr>
        </p:nvSpPr>
        <p:spPr>
          <a:xfrm>
            <a:off x="719089" y="1426464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圆角矩形 3"/>
          <p:cNvSpPr/>
          <p:nvPr>
            <p:custDataLst>
              <p:tags r:id="rId3"/>
            </p:custDataLst>
          </p:nvPr>
        </p:nvSpPr>
        <p:spPr>
          <a:xfrm>
            <a:off x="695960" y="1380831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5"/>
          <p:cNvSpPr txBox="1"/>
          <p:nvPr>
            <p:custDataLst>
              <p:tags r:id="rId4"/>
            </p:custDataLst>
          </p:nvPr>
        </p:nvSpPr>
        <p:spPr>
          <a:xfrm>
            <a:off x="869741" y="1749022"/>
            <a:ext cx="2166017" cy="30342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颜色：鲜艳、明亮、对比强烈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6"/>
          <p:cNvSpPr/>
          <p:nvPr>
            <p:custDataLst>
              <p:tags r:id="rId5"/>
            </p:custDataLst>
          </p:nvPr>
        </p:nvSpPr>
        <p:spPr>
          <a:xfrm>
            <a:off x="875993" y="4960854"/>
            <a:ext cx="676998" cy="677623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474" name="圆角矩形 12"/>
          <p:cNvSpPr/>
          <p:nvPr>
            <p:custDataLst>
              <p:tags r:id="rId6"/>
            </p:custDataLst>
          </p:nvPr>
        </p:nvSpPr>
        <p:spPr>
          <a:xfrm>
            <a:off x="3475213" y="1426464"/>
            <a:ext cx="2514205" cy="461458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圆角矩形 13"/>
          <p:cNvSpPr/>
          <p:nvPr>
            <p:custDataLst>
              <p:tags r:id="rId7"/>
            </p:custDataLst>
          </p:nvPr>
        </p:nvSpPr>
        <p:spPr>
          <a:xfrm>
            <a:off x="3446458" y="1380831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圆角矩形 15"/>
          <p:cNvSpPr/>
          <p:nvPr>
            <p:custDataLst>
              <p:tags r:id="rId8"/>
            </p:custDataLst>
          </p:nvPr>
        </p:nvSpPr>
        <p:spPr>
          <a:xfrm>
            <a:off x="3675874" y="4965855"/>
            <a:ext cx="676998" cy="677623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80" name="文本框 10"/>
          <p:cNvSpPr txBox="1"/>
          <p:nvPr>
            <p:custDataLst>
              <p:tags r:id="rId9"/>
            </p:custDataLst>
          </p:nvPr>
        </p:nvSpPr>
        <p:spPr>
          <a:xfrm>
            <a:off x="3621490" y="1754023"/>
            <a:ext cx="2164767" cy="30342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图案：抽象、几何、民族风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5"/>
          <p:cNvSpPr/>
          <p:nvPr>
            <p:custDataLst>
              <p:tags r:id="rId10"/>
            </p:custDataLst>
          </p:nvPr>
        </p:nvSpPr>
        <p:spPr>
          <a:xfrm>
            <a:off x="6225711" y="1426464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圆角矩形 3"/>
          <p:cNvSpPr/>
          <p:nvPr>
            <p:custDataLst>
              <p:tags r:id="rId11"/>
            </p:custDataLst>
          </p:nvPr>
        </p:nvSpPr>
        <p:spPr>
          <a:xfrm>
            <a:off x="6202582" y="1380831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23"/>
          <p:cNvSpPr txBox="1"/>
          <p:nvPr>
            <p:custDataLst>
              <p:tags r:id="rId12"/>
            </p:custDataLst>
          </p:nvPr>
        </p:nvSpPr>
        <p:spPr>
          <a:xfrm>
            <a:off x="6376363" y="1749022"/>
            <a:ext cx="2166017" cy="30342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搭配：颜色与图案的搭配要协调，避免过于杂乱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16"/>
          <p:cNvSpPr/>
          <p:nvPr>
            <p:custDataLst>
              <p:tags r:id="rId13"/>
            </p:custDataLst>
          </p:nvPr>
        </p:nvSpPr>
        <p:spPr>
          <a:xfrm>
            <a:off x="6382615" y="4960854"/>
            <a:ext cx="676998" cy="677623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90" name="圆角矩形 12"/>
          <p:cNvSpPr/>
          <p:nvPr>
            <p:custDataLst>
              <p:tags r:id="rId14"/>
            </p:custDataLst>
          </p:nvPr>
        </p:nvSpPr>
        <p:spPr>
          <a:xfrm>
            <a:off x="8981835" y="1426464"/>
            <a:ext cx="2514205" cy="461458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圆角矩形 13"/>
          <p:cNvSpPr/>
          <p:nvPr>
            <p:custDataLst>
              <p:tags r:id="rId15"/>
            </p:custDataLst>
          </p:nvPr>
        </p:nvSpPr>
        <p:spPr>
          <a:xfrm>
            <a:off x="8953080" y="1380831"/>
            <a:ext cx="2514205" cy="461458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圆角矩形 15"/>
          <p:cNvSpPr/>
          <p:nvPr>
            <p:custDataLst>
              <p:tags r:id="rId16"/>
            </p:custDataLst>
          </p:nvPr>
        </p:nvSpPr>
        <p:spPr>
          <a:xfrm>
            <a:off x="9182496" y="4965855"/>
            <a:ext cx="676998" cy="677623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96" name="文本框 32"/>
          <p:cNvSpPr txBox="1"/>
          <p:nvPr>
            <p:custDataLst>
              <p:tags r:id="rId17"/>
            </p:custDataLst>
          </p:nvPr>
        </p:nvSpPr>
        <p:spPr>
          <a:xfrm>
            <a:off x="9128112" y="1754023"/>
            <a:ext cx="2164767" cy="30342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流行趋势：关注时尚杂志和博主，了解最新的流行趋势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服饰的品牌和潮流</a:t>
            </a:r>
            <a:endParaRPr lang="zh-CN" altLang="en-US"/>
          </a:p>
        </p:txBody>
      </p:sp>
      <p:sp>
        <p:nvSpPr>
          <p:cNvPr id="1049538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品牌：介绍时尚街拍中常见的服饰品牌，如Gucci、Prada、Chanel等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潮流：分析时尚街拍中的服饰潮流，如复古风、未来感、极简主义等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搭配：讲解如何将不同品牌的服饰搭配在一起，形成独特的时尚风格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创新：探讨时尚街拍中服饰品牌的创新设计，如新材料、新工艺、新理念等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60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时尚街拍中的配饰元素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https://d.book118.com/687044144020006044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+中文正文</vt:lpstr>
      <vt:lpstr>宋体</vt:lpstr>
      <vt:lpstr>Office Theme</vt:lpstr>
      <vt:lpstr>时尚街拍中的服饰配饰</vt:lpstr>
      <vt:lpstr>目录</vt:lpstr>
      <vt:lpstr>添加章节标题</vt:lpstr>
      <vt:lpstr>时尚街拍的起源和发展</vt:lpstr>
      <vt:lpstr>PowerPoint Presentation</vt:lpstr>
      <vt:lpstr>时尚街拍的历史背景</vt:lpstr>
      <vt:lpstr>时尚街拍的发展趋势</vt:lpstr>
      <vt:lpstr>时尚街拍的影响力</vt:lpstr>
      <vt:lpstr>时尚街拍中的服饰元素</vt:lpstr>
      <vt:lpstr>PowerPoint Presentation</vt:lpstr>
      <vt:lpstr>服饰的款式和搭配</vt:lpstr>
      <vt:lpstr>服饰的颜色和图案</vt:lpstr>
      <vt:lpstr>服饰的品牌和潮流</vt:lpstr>
      <vt:lpstr>时尚街拍中的配饰元素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2024-09-18T06:45:03.370</cp:lastPrinted>
  <dcterms:created xsi:type="dcterms:W3CDTF">2024-09-17T22:45:03Z</dcterms:created>
  <dcterms:modified xsi:type="dcterms:W3CDTF">2024-09-17T22:45:05Z</dcterms:modified>
</cp:coreProperties>
</file>