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76468-699E-4A0A-B966-A8F375FE5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44662-BC45-4F6C-8862-06419FAD4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246FB-0A76-431A-AD88-7D38BCCEF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74F21C-54BC-4A21-A983-BD3424E24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D89FE9-B9CF-4986-9575-DD1F113A1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4962B5-47BA-4F4E-A558-CEF4956EC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0C6B3B-7785-4441-8F27-A9890F055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ACD4A4-6AA4-4B69-B416-2B3C3C4E7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38C76-E618-440F-9C7A-796C71CCD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CAEF5-08C2-4384-A8FF-58D3F4F0F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9EA4C0-A2E9-4143-9197-11C4E1E2D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450020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4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脉冲响应不变法数字信号处理总结通用课件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脉冲响应不变法的基本原理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脉冲响应不变法的应用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脉冲响应不变法的实现方法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数字信号处理是通信、电子、计算机等领域的重要基础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脉冲响应不变法是数字信号处理中的一种重要方法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随着科技的发展，脉冲响应不变法在各个领域的应用越来越广泛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掌握脉冲响应不变法的基本原理和实现方法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了解脉冲响应不变法在数字信号处理中的应用场景和优势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掌握基于脉冲响应不变法的数字信号处理算法设计和实现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880" r="1880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788" r="19788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脉冲响应不变法的基本原理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脉冲响应不变法是一种数字信号处理方法，用于将模拟滤波器转换为数字滤波器。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它通过保持模拟滤波器的脉冲响应不变，将模拟滤波器的频率响应转换为数字滤波器的频率响应。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131" r="1213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472" r="1447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379" r="1637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306" r="430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工作原理与步骤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确定模拟滤波器的脉冲响应；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对脉冲响应进行采样，得到离散时间系统的冲激响应；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根据冲激响应确定数字滤波器的差分方程或传递函数；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根据差分方程或传递函数编程实现数字滤波器。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53" r="3265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简单易懂，易于实现，适用于低通、带通和带阻滤波器；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对于高通滤波器，由于采样定理的限制，可能无法完全保留高频信息。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优点与局限性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脉冲响应不变法的应用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https://d.book118.com/687045002035006030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2024-09-01T18:30:18.225</cp:lastPrinted>
  <dcterms:created xsi:type="dcterms:W3CDTF">2024-09-01T10:30:18Z</dcterms:created>
  <dcterms:modified xsi:type="dcterms:W3CDTF">2024-09-01T10:30:20Z</dcterms:modified>
</cp:coreProperties>
</file>