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89AB3D-16F4-463F-A8FC-386C775BDD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EC0DB1-B44D-4AF6-B33A-617CA34A6D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72215A-5909-4432-984B-DA663C92B6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D57709-DC02-45B8-81E7-A1FDF9443C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9092B1-416C-42C5-AEB0-D7BB4126C9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E680F2-F081-4DF2-9BD2-1C2CE26970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4127C8-5007-47E4-8E4C-991C9F16E3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86BEFB-9B27-4728-BB9A-95BAEBF1AA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2977A2-B772-471D-B79E-6D55A8134A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C7C9CE-245A-4690-8B3A-8BACD7D9D9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3CC95B-5E7C-47B5-888F-4B861D26A9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04515013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脑机接口技术在医学中的应用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脑机接口概述
 脑机接口技术原理
 脑机接口技术在医学应用价值
 脑机接口技术在神经疾病治疗
 脑机接口技术在脑卒中康复
 脑机接口技术在心理疾病诊断
 脑机接口技术在疼痛管理
 脑机接口技术未来发展前景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脑机接口概述</a:t>
            </a:r>
          </a:p>
        </p:txBody>
      </p:sp>
      <p:sp>
        <p:nvSpPr>
          <p:cNvPr id="3" name="Subtitle 2"/>
          <p:cNvSpPr>
            <a:spLocks noGrp="1"/>
          </p:cNvSpPr>
          <p:nvPr>
            <p:ph type="subTitle" idx="1"/>
          </p:nvPr>
        </p:nvSpPr>
        <p:spPr/>
        <p:txBody>
          <a:bodyPr/>
          <a:lstStyle/>
          <a:p>
            <a:r>
              <a:t>脑机接口技术在医学中的应用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脑机接口概述</a:t>
            </a:r>
          </a:p>
        </p:txBody>
      </p:sp>
      <p:sp>
        <p:nvSpPr>
          <p:cNvPr id="3" name="Text Placeholder 2"/>
          <p:cNvSpPr>
            <a:spLocks noGrp="1"/>
          </p:cNvSpPr>
          <p:nvPr>
            <p:ph type="body" idx="1"/>
          </p:nvPr>
        </p:nvSpPr>
        <p:spPr/>
        <p:txBody>
          <a:bodyPr/>
          <a:lstStyle/>
          <a:p>
            <a:r>
              <a:t>【脑机接口概述】：</a:t>
            </a:r>
          </a:p>
        </p:txBody>
      </p:sp>
      <p:sp>
        <p:nvSpPr>
          <p:cNvPr id="4" name="Content Placeholder 3"/>
          <p:cNvSpPr>
            <a:spLocks noGrp="1"/>
          </p:cNvSpPr>
          <p:nvPr>
            <p:ph sz="half" idx="2"/>
          </p:nvPr>
        </p:nvSpPr>
        <p:spPr/>
        <p:txBody>
          <a:bodyPr/>
          <a:lstStyle/>
          <a:p>
            <a:r>
              <a:t>1.脑机接口（BCI）是指连接大脑和外部设备的直接通路，可以实现大脑与计算机或其他设备之间信息的双向传输。</a:t>
            </a:r>
          </a:p>
          <a:p>
            <a:r>
              <a:t>2.BCI技术主要用于帮助残疾或患病患者恢复沟通、运动和控制能力，也有望用于增强人类的能力和创造新的体验。</a:t>
            </a:r>
          </a:p>
          <a:p>
            <a:r>
              <a:t>3.脑机接口技术目前主要包括侵入式和非侵入式两种方式，其中侵入式BCI需要在颅骨上钻孔，将电极植入大脑，而非侵入式BCI则无需手术，只需要将电极或传感器放置在头皮上。</a:t>
            </a:r>
          </a:p>
          <a:p>
            <a:r>
              <a:t>【脑机接口的组成】：</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脑机接口技术原理</a:t>
            </a:r>
          </a:p>
        </p:txBody>
      </p:sp>
      <p:sp>
        <p:nvSpPr>
          <p:cNvPr id="3" name="Subtitle 2"/>
          <p:cNvSpPr>
            <a:spLocks noGrp="1"/>
          </p:cNvSpPr>
          <p:nvPr>
            <p:ph type="subTitle" idx="1"/>
          </p:nvPr>
        </p:nvSpPr>
        <p:spPr/>
        <p:txBody>
          <a:bodyPr/>
          <a:lstStyle/>
          <a:p>
            <a:r>
              <a:t>脑机接口技术在医学中的应用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脑机接口技术原理</a:t>
            </a:r>
          </a:p>
        </p:txBody>
      </p:sp>
      <p:sp>
        <p:nvSpPr>
          <p:cNvPr id="3" name="Content Placeholder 2"/>
          <p:cNvSpPr>
            <a:spLocks noGrp="1"/>
          </p:cNvSpPr>
          <p:nvPr>
            <p:ph sz="half" idx="2"/>
          </p:nvPr>
        </p:nvSpPr>
        <p:spPr/>
        <p:txBody>
          <a:bodyPr/>
          <a:lstStyle/>
          <a:p>
            <a:r>
              <a:t>1.脑机接口技术是一种将大脑与外部设备直接连接的技术，通过读取大脑信号来控制外部设备，或将外部设备产生的信号直接输入大脑。</a:t>
            </a:r>
          </a:p>
          <a:p>
            <a:r>
              <a:t>2.脑机接口技术的基本原理是利用大脑皮层神经元群的电活动来进行信息交换。大脑皮层神经元群在工作时会产生电活动，这些电活动可以被脑机接口技术读取并进行分析，从而获得大脑的信息。</a:t>
            </a:r>
          </a:p>
          <a:p>
            <a:r>
              <a:t>3.脑机接口技术可以分为侵入式脑机接口技术和非侵入式脑机接口技术。侵入式脑机接口技术需要在脑组织中植入电极，直接读取大脑信号。非侵入式脑机接口技术则不需要在脑组织中植入电极，而是通过头皮上的电极读取大脑信号。</a:t>
            </a:r>
          </a:p>
          <a:p/>
        </p:txBody>
      </p:sp>
      <p:sp>
        <p:nvSpPr>
          <p:cNvPr id="4" name="Text Placeholder 3"/>
          <p:cNvSpPr>
            <a:spLocks noGrp="1"/>
          </p:cNvSpPr>
          <p:nvPr>
            <p:ph type="body" idx="3"/>
          </p:nvPr>
        </p:nvSpPr>
        <p:spPr/>
        <p:txBody>
          <a:bodyPr/>
          <a:lstStyle/>
          <a:p>
            <a:r>
              <a:t>脑机接口技术在医学中的应用</a:t>
            </a:r>
          </a:p>
        </p:txBody>
      </p:sp>
      <p:sp>
        <p:nvSpPr>
          <p:cNvPr id="5" name="Content Placeholder 4"/>
          <p:cNvSpPr>
            <a:spLocks noGrp="1"/>
          </p:cNvSpPr>
          <p:nvPr>
            <p:ph sz="half" idx="4"/>
          </p:nvPr>
        </p:nvSpPr>
        <p:spPr/>
        <p:txBody>
          <a:bodyPr/>
          <a:lstStyle/>
          <a:p>
            <a:r>
              <a:t>1.脑机接口技术在医学中的应用主要包括神经系统疾病的诊断和治疗、运动控制和感觉恢复、记忆障碍的治疗、疼痛缓解等。</a:t>
            </a:r>
          </a:p>
          <a:p>
            <a:r>
              <a:t>2.脑机接口技术可以用于治疗帕金森病、癫痫、脑卒中、脊髓损伤等神经系统疾病。这些疾病会导致大脑功能受损，脑机接口技术可以帮助患者恢复丧失的功能。</a:t>
            </a:r>
          </a:p>
          <a:p>
            <a:r>
              <a:t>3.脑机接口技术还可以用于帮助截肢者恢复运动功能。通过读取大脑信号，脑机接口技术可以控制假肢，使截肢者能够像正常人一样运动。</a:t>
            </a:r>
          </a:p>
          <a:p/>
        </p:txBody>
      </p:sp>
      <p:sp>
        <p:nvSpPr>
          <p:cNvPr id="6" name="Text Placeholder 5"/>
          <p:cNvSpPr>
            <a:spLocks noGrp="1"/>
          </p:cNvSpPr>
          <p:nvPr>
            <p:ph type="body" idx="1"/>
          </p:nvPr>
        </p:nvSpPr>
        <p:spPr/>
        <p:txBody>
          <a:bodyPr/>
          <a:lstStyle/>
          <a:p>
            <a:r>
              <a:t>脑机接口技术原理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脑机接口技术原理</a:t>
            </a:r>
          </a:p>
        </p:txBody>
      </p:sp>
      <p:sp>
        <p:nvSpPr>
          <p:cNvPr id="3" name="Text Placeholder 2"/>
          <p:cNvSpPr>
            <a:spLocks noGrp="1"/>
          </p:cNvSpPr>
          <p:nvPr>
            <p:ph type="body" idx="1"/>
          </p:nvPr>
        </p:nvSpPr>
        <p:spPr/>
        <p:txBody>
          <a:bodyPr/>
          <a:lstStyle/>
          <a:p>
            <a:r>
              <a:t>脑机接口技术的发展前景</a:t>
            </a:r>
          </a:p>
        </p:txBody>
      </p:sp>
      <p:sp>
        <p:nvSpPr>
          <p:cNvPr id="4" name="Content Placeholder 3"/>
          <p:cNvSpPr>
            <a:spLocks noGrp="1"/>
          </p:cNvSpPr>
          <p:nvPr>
            <p:ph sz="half" idx="2"/>
          </p:nvPr>
        </p:nvSpPr>
        <p:spPr/>
        <p:txBody>
          <a:bodyPr/>
          <a:lstStyle/>
          <a:p>
            <a:r>
              <a:t>1.脑机接口技术是一项新兴技术，目前仍处于研究阶段，但其发展前景广阔。</a:t>
            </a:r>
          </a:p>
          <a:p>
            <a:r>
              <a:t>2.随着脑科学和计算机科学的发展，脑机接口技术有望在未来得到进一步的发展，并应用于更多领域。</a:t>
            </a:r>
          </a:p>
          <a:p>
            <a:r>
              <a:t>3.脑机接口技术有望在未来帮助人类解决一些重大健康问题，如阿尔茨海默病、帕金森病、脊髓损伤等。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脑机接口技术在医学应用价值</a:t>
            </a:r>
          </a:p>
        </p:txBody>
      </p:sp>
      <p:sp>
        <p:nvSpPr>
          <p:cNvPr id="3" name="Subtitle 2"/>
          <p:cNvSpPr>
            <a:spLocks noGrp="1"/>
          </p:cNvSpPr>
          <p:nvPr>
            <p:ph type="subTitle" idx="1"/>
          </p:nvPr>
        </p:nvSpPr>
        <p:spPr/>
        <p:txBody>
          <a:bodyPr/>
          <a:lstStyle/>
          <a:p>
            <a:r>
              <a:t>脑机接口技术在医学中的应用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脑机接口技术在医学应用价值</a:t>
            </a:r>
          </a:p>
        </p:txBody>
      </p:sp>
      <p:sp>
        <p:nvSpPr>
          <p:cNvPr id="3" name="Text Placeholder 2"/>
          <p:cNvSpPr>
            <a:spLocks noGrp="1"/>
          </p:cNvSpPr>
          <p:nvPr>
            <p:ph type="body" idx="1"/>
          </p:nvPr>
        </p:nvSpPr>
        <p:spPr/>
        <p:txBody>
          <a:bodyPr/>
          <a:lstStyle/>
          <a:p>
            <a:r>
              <a:t>脑疾病治疗与诊断</a:t>
            </a:r>
          </a:p>
        </p:txBody>
      </p:sp>
      <p:sp>
        <p:nvSpPr>
          <p:cNvPr id="4" name="Content Placeholder 3"/>
          <p:cNvSpPr>
            <a:spLocks noGrp="1"/>
          </p:cNvSpPr>
          <p:nvPr>
            <p:ph sz="half" idx="2"/>
          </p:nvPr>
        </p:nvSpPr>
        <p:spPr/>
        <p:txBody>
          <a:bodyPr/>
          <a:lstStyle/>
          <a:p>
            <a:r>
              <a:t>1.用于诊断脑疾病，如癫痫、帕金森症和阿尔茨海默氏症。脑机接口技术可以测量大脑的电活动，并将其翻译成可理解的信息。这可以帮助医生诊断脑疾病，并监控疾病的进展情况。</a:t>
            </a:r>
          </a:p>
          <a:p>
            <a:r>
              <a:t>2.用于治疗脑疾病，如抑郁症、强迫症和慢性疼痛。脑机接口技术可以刺激大脑的某些区域，以调节脑活动。这可以帮助治疗脑疾病，并改善患者的生活质量。</a:t>
            </a:r>
          </a:p>
          <a:p>
            <a:r>
              <a:t>3.用于开发新的治疗方法。脑机接口技术可以帮助研究人员了解大脑的运作方式，并开发新的治疗方法。这可以为脑疾病患者带来新的希望。</a:t>
            </a:r>
          </a:p>
          <a:p/>
        </p:txBody>
      </p:sp>
      <p:sp>
        <p:nvSpPr>
          <p:cNvPr id="5" name="Text Placeholder 4"/>
          <p:cNvSpPr>
            <a:spLocks noGrp="1"/>
          </p:cNvSpPr>
          <p:nvPr>
            <p:ph type="body" idx="3"/>
          </p:nvPr>
        </p:nvSpPr>
        <p:spPr/>
        <p:txBody>
          <a:bodyPr/>
          <a:lstStyle/>
          <a:p>
            <a:r>
              <a:t>脑损伤修复</a:t>
            </a:r>
          </a:p>
        </p:txBody>
      </p:sp>
      <p:sp>
        <p:nvSpPr>
          <p:cNvPr id="6" name="Content Placeholder 5"/>
          <p:cNvSpPr>
            <a:spLocks noGrp="1"/>
          </p:cNvSpPr>
          <p:nvPr>
            <p:ph sz="half" idx="4"/>
          </p:nvPr>
        </p:nvSpPr>
        <p:spPr/>
        <p:txBody>
          <a:bodyPr/>
          <a:lstStyle/>
          <a:p>
            <a:r>
              <a:t>1.用于修复脑损伤，如中风、创伤性和脊髓损伤。脑机接口技术可以刺激大脑的某些区域，以促进神经元的再生和修复。这可以帮助修复脑损伤，并改善患者的功能。</a:t>
            </a:r>
          </a:p>
          <a:p>
            <a:r>
              <a:t>2.用于帮助脑损伤患者与外界沟通。脑机接口技术可以帮助脑损伤患者与外界沟通，如通过植入设备控制计算机或假肢。这可以帮助脑损伤患者恢复独立性，并提高他们的生活质量。</a:t>
            </a:r>
          </a:p>
          <a:p>
            <a:r>
              <a:t>3.用于开发新的康复方法。脑机接口技术可以帮助研究人员开发新的康复方法，以帮助脑损伤患者恢复功能。这可以为脑损伤患者带来新的希望。</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脑机接口技术在医学应用价值</a:t>
            </a:r>
          </a:p>
        </p:txBody>
      </p:sp>
      <p:sp>
        <p:nvSpPr>
          <p:cNvPr id="3" name="Text Placeholder 2"/>
          <p:cNvSpPr>
            <a:spLocks noGrp="1"/>
          </p:cNvSpPr>
          <p:nvPr>
            <p:ph type="body" idx="1"/>
          </p:nvPr>
        </p:nvSpPr>
        <p:spPr/>
        <p:txBody>
          <a:bodyPr/>
          <a:lstStyle/>
          <a:p>
            <a:r>
              <a:t>神经义肢控制</a:t>
            </a:r>
          </a:p>
        </p:txBody>
      </p:sp>
      <p:sp>
        <p:nvSpPr>
          <p:cNvPr id="4" name="Content Placeholder 3"/>
          <p:cNvSpPr>
            <a:spLocks noGrp="1"/>
          </p:cNvSpPr>
          <p:nvPr>
            <p:ph sz="half" idx="2"/>
          </p:nvPr>
        </p:nvSpPr>
        <p:spPr/>
        <p:txBody>
          <a:bodyPr/>
          <a:lstStyle/>
          <a:p>
            <a:r>
              <a:t>1.用于控制神经义肢，如假手、假腿和假眼。脑机接口技术可以将大脑的信号传输到神经义肢，以控制其运动。这可以帮助截肢患者恢复运动能力，并提高他们的生活质量。</a:t>
            </a:r>
          </a:p>
          <a:p>
            <a:r>
              <a:t>2.用于开发新的神经义肢。脑机接口技术可以帮助研究人员开发新的神经义肢，以改善截肢患者的功能。这可以为截肢患者带来新的希望。</a:t>
            </a:r>
          </a:p>
          <a:p>
            <a:r>
              <a:t>3.用于帮助截肢患者与外界沟通。脑机接口技术可以帮助截肢患者与外界沟通，如通过植入设备控制计算机或假肢。这可以帮助截肢患者恢复独立性，并提高他们的生活质量。</a:t>
            </a:r>
          </a:p>
          <a:p/>
        </p:txBody>
      </p:sp>
      <p:sp>
        <p:nvSpPr>
          <p:cNvPr id="5" name="Text Placeholder 4"/>
          <p:cNvSpPr>
            <a:spLocks noGrp="1"/>
          </p:cNvSpPr>
          <p:nvPr>
            <p:ph type="body" idx="3"/>
          </p:nvPr>
        </p:nvSpPr>
        <p:spPr/>
        <p:txBody>
          <a:bodyPr/>
          <a:lstStyle/>
          <a:p>
            <a:r>
              <a:t>意识障碍治疗</a:t>
            </a:r>
          </a:p>
        </p:txBody>
      </p:sp>
      <p:sp>
        <p:nvSpPr>
          <p:cNvPr id="6" name="Content Placeholder 5"/>
          <p:cNvSpPr>
            <a:spLocks noGrp="1"/>
          </p:cNvSpPr>
          <p:nvPr>
            <p:ph sz="half" idx="4"/>
          </p:nvPr>
        </p:nvSpPr>
        <p:spPr/>
        <p:txBody>
          <a:bodyPr/>
          <a:lstStyle/>
          <a:p>
            <a:r>
              <a:t>1.用于治疗意识障碍，如昏迷、植物人和锁闭综合征。脑机接口技术可以刺激大脑的某些区域，以唤醒患者的意识。这可以帮助意识障碍患者恢复意识，并提高他们的生活质量。</a:t>
            </a:r>
          </a:p>
          <a:p>
            <a:r>
              <a:t>2.用于帮助意识障碍患者与外界沟通。脑机接口技术可以帮助意识障碍患者与外界沟通，如通过植入设备控制计算机或假肢。这可以帮助意识障碍患者恢复独立性，并提高他们的生活质量。</a:t>
            </a:r>
          </a:p>
          <a:p>
            <a:r>
              <a:t>3.用于开发新的治疗方法。脑机接口技术可以帮助研究人员了解意识障碍的病理生理机制，并开发新的治疗方法。这可以为意识障碍患者带来新的希望。</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脑机接口技术在医学应用价值</a:t>
            </a:r>
          </a:p>
        </p:txBody>
      </p:sp>
      <p:sp>
        <p:nvSpPr>
          <p:cNvPr id="3" name="Text Placeholder 2"/>
          <p:cNvSpPr>
            <a:spLocks noGrp="1"/>
          </p:cNvSpPr>
          <p:nvPr>
            <p:ph type="body" idx="1"/>
          </p:nvPr>
        </p:nvSpPr>
        <p:spPr/>
        <p:txBody>
          <a:bodyPr/>
          <a:lstStyle/>
          <a:p>
            <a:r>
              <a:t>脑卒中康复</a:t>
            </a:r>
          </a:p>
        </p:txBody>
      </p:sp>
      <p:sp>
        <p:nvSpPr>
          <p:cNvPr id="4" name="Content Placeholder 3"/>
          <p:cNvSpPr>
            <a:spLocks noGrp="1"/>
          </p:cNvSpPr>
          <p:nvPr>
            <p:ph sz="half" idx="2"/>
          </p:nvPr>
        </p:nvSpPr>
        <p:spPr/>
        <p:txBody>
          <a:bodyPr/>
          <a:lstStyle/>
          <a:p>
            <a:r>
              <a:t>1.用于脑卒中康复，如中风后偏瘫、失语和认知障碍。脑机接口技术可以刺激大脑的某些区域，以促进脑卒中患者的神经功能恢复。这可以帮助脑卒中患者恢复功能，并提高他们的生活质量。</a:t>
            </a:r>
          </a:p>
          <a:p>
            <a:r>
              <a:t>2.用于帮助脑卒中患者与外界沟通。脑机接口技术可以帮助脑卒中患者与外界沟通，如通过植入设备控制计算机或假肢。这可以帮助脑卒中患者恢复独立性，并提高他们的生活质量。</a:t>
            </a:r>
          </a:p>
          <a:p>
            <a:r>
              <a:t>3.用于开发新的康复方法。脑机接口技术可以帮助研究人员开发新的康复方法，以帮助脑卒中患者恢复功能。这可以为脑卒中患者带来新的希望。</a:t>
            </a:r>
          </a:p>
          <a:p/>
        </p:txBody>
      </p:sp>
      <p:sp>
        <p:nvSpPr>
          <p:cNvPr id="5" name="Text Placeholder 4"/>
          <p:cNvSpPr>
            <a:spLocks noGrp="1"/>
          </p:cNvSpPr>
          <p:nvPr>
            <p:ph type="body" idx="3"/>
          </p:nvPr>
        </p:nvSpPr>
        <p:spPr/>
        <p:txBody>
          <a:bodyPr/>
          <a:lstStyle/>
          <a:p>
            <a:r>
              <a:t>癫痫治疗</a:t>
            </a:r>
          </a:p>
        </p:txBody>
      </p:sp>
      <p:sp>
        <p:nvSpPr>
          <p:cNvPr id="6" name="Content Placeholder 5"/>
          <p:cNvSpPr>
            <a:spLocks noGrp="1"/>
          </p:cNvSpPr>
          <p:nvPr>
            <p:ph sz="half" idx="4"/>
          </p:nvPr>
        </p:nvSpPr>
        <p:spPr/>
        <p:txBody>
          <a:bodyPr/>
          <a:lstStyle/>
          <a:p>
            <a:r>
              <a:t>1.用于癫痫治疗，如难治性癫痫。脑机接口技术可以监测大脑的电活动，并及时识别癫痫发作的前兆。这可以帮助癫痫患者提前服用药物，以预防癫痫发作。</a:t>
            </a:r>
          </a:p>
          <a:p>
            <a:r>
              <a:t>2.用于癫痫手术治疗。脑机接口技术可以帮助医生确定癫痫灶的位置，以指导癫痫手术的进行。这可以提高癫痫手术的成功率，并减少患者的痛苦。</a:t>
            </a:r>
          </a:p>
          <a:p>
            <a:r>
              <a:t>3.用于开发新的癫痫治疗方法。脑机接口技术可以帮助研究人员了解癫痫的发病机制，并开发新的癫痫治疗方法。这可以为癫痫患者带来新的希望。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脑机接口技术在神经疾病治疗</a:t>
            </a:r>
          </a:p>
        </p:txBody>
      </p:sp>
      <p:sp>
        <p:nvSpPr>
          <p:cNvPr id="3" name="Subtitle 2"/>
          <p:cNvSpPr>
            <a:spLocks noGrp="1"/>
          </p:cNvSpPr>
          <p:nvPr>
            <p:ph type="subTitle" idx="1"/>
          </p:nvPr>
        </p:nvSpPr>
        <p:spPr/>
        <p:txBody>
          <a:bodyPr/>
          <a:lstStyle/>
          <a:p>
            <a:r>
              <a:t>脑机接口技术在医学中的应用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脑机接口技术在神经疾病治疗</a:t>
            </a:r>
          </a:p>
        </p:txBody>
      </p:sp>
      <p:sp>
        <p:nvSpPr>
          <p:cNvPr id="3" name="Text Placeholder 2"/>
          <p:cNvSpPr>
            <a:spLocks noGrp="1"/>
          </p:cNvSpPr>
          <p:nvPr>
            <p:ph type="body" idx="1"/>
          </p:nvPr>
        </p:nvSpPr>
        <p:spPr/>
        <p:txBody>
          <a:bodyPr/>
          <a:lstStyle/>
          <a:p>
            <a:r>
              <a:t>脑机接口技术在帕金森病治疗中的应用</a:t>
            </a:r>
          </a:p>
        </p:txBody>
      </p:sp>
      <p:sp>
        <p:nvSpPr>
          <p:cNvPr id="4" name="Content Placeholder 3"/>
          <p:cNvSpPr>
            <a:spLocks noGrp="1"/>
          </p:cNvSpPr>
          <p:nvPr>
            <p:ph sz="half" idx="2"/>
          </p:nvPr>
        </p:nvSpPr>
        <p:spPr/>
        <p:txBody>
          <a:bodyPr/>
          <a:lstStyle/>
          <a:p>
            <a:r>
              <a:t>1.脑深部电刺激（DBS）：DBS是一种将电极植入患者大脑特定区域，通过电脉冲刺激来调节脑回路活动的技术。在治疗帕金森病时，DBS通常靶向大脑的基底核，以抑制异常的神经活动，从而缓解运动症状。</a:t>
            </a:r>
          </a:p>
          <a:p>
            <a:r>
              <a:t>2.闭环DBS：闭环DBS是一种更先进的DBS技术，它可以根据患者的实时脑活动进行调整。通过植入的电极监测患者的脑部活动，当检测到异常活动时，系统会自动调整电脉冲的刺激参数，以更有效地控制症状。</a:t>
            </a:r>
          </a:p>
          <a:p>
            <a:r>
              <a:t>3.适应性DBS：适应性DBS是一种正在研究的DBS技术，它可以根据患者的长期病情变化进行调整。通过植入的电极监测患者的脑部活动，系统会学习患者的病情模式，并随着时间的推移调整电脉冲的刺激参数，以保持最佳的治疗效果。</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脑机接口技术在神经疾病治疗</a:t>
            </a:r>
          </a:p>
        </p:txBody>
      </p:sp>
      <p:sp>
        <p:nvSpPr>
          <p:cNvPr id="3" name="Text Placeholder 2"/>
          <p:cNvSpPr>
            <a:spLocks noGrp="1"/>
          </p:cNvSpPr>
          <p:nvPr>
            <p:ph type="body" idx="1"/>
          </p:nvPr>
        </p:nvSpPr>
        <p:spPr/>
        <p:txBody>
          <a:bodyPr/>
          <a:lstStyle/>
          <a:p>
            <a:r>
              <a:t>脑机接口技术在癫痫治疗中的应用</a:t>
            </a:r>
          </a:p>
        </p:txBody>
      </p:sp>
      <p:sp>
        <p:nvSpPr>
          <p:cNvPr id="4" name="Content Placeholder 3"/>
          <p:cNvSpPr>
            <a:spLocks noGrp="1"/>
          </p:cNvSpPr>
          <p:nvPr>
            <p:ph sz="half" idx="2"/>
          </p:nvPr>
        </p:nvSpPr>
        <p:spPr/>
        <p:txBody>
          <a:bodyPr/>
          <a:lstStyle/>
          <a:p>
            <a:r>
              <a:t>1.皮质内电极植入：皮质内电极植入是一种将电极植入患者大脑皮质表面的技术。通过植入的电极，可以记录患者脑部的异常活动，并根据这些信息触发电刺激或药物治疗，以抑制癫痫发作。</a:t>
            </a:r>
          </a:p>
          <a:p>
            <a:r>
              <a:t>2.迷走神经刺激（VNS）：VNS是一种将电极植入患者迷走神经上的技术。通过电脉冲刺激迷走神经，可以调节大脑的活动，从而抑制癫痫发作。VNS通常用于治疗药物难治性癫痫。</a:t>
            </a:r>
          </a:p>
          <a:p>
            <a:r>
              <a:t>3.闭环VNS：闭环VNS是一种更先进的VNS技术，它可以根据患者的实时脑活动进行调整。通过植入的电极监测患者的脑部活动，当检测到异常活动时，系统会自动调整电脉冲的刺激参数，以更有效地抑制癫痫发作。</a:t>
            </a:r>
          </a:p>
          <a:p/>
        </p:txBody>
      </p:sp>
      <p:sp>
        <p:nvSpPr>
          <p:cNvPr id="5" name="Text Placeholder 4"/>
          <p:cNvSpPr>
            <a:spLocks noGrp="1"/>
          </p:cNvSpPr>
          <p:nvPr>
            <p:ph type="body" idx="3"/>
          </p:nvPr>
        </p:nvSpPr>
        <p:spPr/>
        <p:txBody>
          <a:bodyPr/>
          <a:lstStyle/>
          <a:p>
            <a:r>
              <a:t>脑机接口技术在中风治疗中的应用</a:t>
            </a:r>
          </a:p>
        </p:txBody>
      </p:sp>
      <p:sp>
        <p:nvSpPr>
          <p:cNvPr id="6" name="Content Placeholder 5"/>
          <p:cNvSpPr>
            <a:spLocks noGrp="1"/>
          </p:cNvSpPr>
          <p:nvPr>
            <p:ph sz="half" idx="4"/>
          </p:nvPr>
        </p:nvSpPr>
        <p:spPr/>
        <p:txBody>
          <a:bodyPr/>
          <a:lstStyle/>
          <a:p>
            <a:r>
              <a:t>1.中风康复：脑机接口技术可以帮助中风患者恢复运动功能。通过植入的电极，可以记录患者大脑中与运动相关的信号，并将其转化为控制外骨骼或假肢的指令，从而帮助患者进行康复训练。</a:t>
            </a:r>
          </a:p>
          <a:p>
            <a:r>
              <a:t>2.上肢康复：脑机接口技术在上肢康复中取得了显著进展。通过植入的电极，可以记录患者大脑中与上肢运动相关的信号，并将其转化为控制假肢或康复设备的指令，从而帮助患者恢复上肢功能。</a:t>
            </a:r>
          </a:p>
          <a:p>
            <a:r>
              <a:t>3.下肢康复：脑机接口技术在下肢康复中也取得了进展。通过植入的电极，可以记录患者大脑中与下肢运动相关的信号，并将其转化为控制外骨骼或助行器的指令，从而帮助患者恢复下肢功能。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https://d.book118.com/687045150135006054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脑机接口概述</vt:lpstr>
      <vt:lpstr> 脑机接口概述</vt:lpstr>
      <vt:lpstr> 脑机接口技术原理</vt:lpstr>
      <vt:lpstr> 脑机接口技术原理</vt:lpstr>
      <vt:lpstr> 脑机接口技术原理</vt:lpstr>
      <vt:lpstr> 脑机接口技术在医学应用价值</vt:lpstr>
      <vt:lpstr> 脑机接口技术在医学应用价值</vt:lpstr>
      <vt:lpstr> 脑机接口技术在医学应用价值</vt:lpstr>
      <vt:lpstr> 脑机接口技术在医学应用价值</vt:lpstr>
      <vt:lpstr> 脑机接口技术在神经疾病治疗</vt:lpstr>
      <vt:lpstr> 脑机接口技术在神经疾病治疗</vt:lpstr>
      <vt:lpstr> 脑机接口技术在神经疾病治疗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2024-09-29T01:58:56.029</cp:lastPrinted>
  <dcterms:created xsi:type="dcterms:W3CDTF">2024-09-28T17:58:56Z</dcterms:created>
  <dcterms:modified xsi:type="dcterms:W3CDTF">2024-09-28T17:58:58Z</dcterms:modified>
</cp:coreProperties>
</file>