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86770-9708-4136-9F30-0244EBD21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7B243-199E-4E68-A4BC-97FEC734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5AB1B-5019-4A43-AD8F-16F4C87C6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1E3F5-97B0-4CF9-B260-E204BEE1F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DE119-D522-4D88-BDC2-75F89305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FF9898-9368-4A73-8936-0E1A6A96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67D338-94E8-48CD-84CE-629463B2F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34B34-E028-4108-972D-E43C8B864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B918F-7E18-442E-AC9A-8C4BCF0A3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15DF3-2DAA-4074-9CFF-D6A58A26D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2E874-9F83-4C70-A281-A7CE304F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460111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境外人员网络轨迹分析报告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境外人员网络轨迹数据收集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境外人员网络轨迹分析方法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境外人员网络轨迹分析结果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境外人员网络轨迹安全风险评估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分析境外人员的网络轨迹，了解其网络活动特点、偏好和潜在的安全风险，为相关部门提供决策支持。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随着互联网的普及和发展，境外人员通过网络进行各种活动，其网络轨迹涉及多个领域，如社交媒体、在线购物、论坛交流等。这些轨迹中可能隐藏着重要的信息，对国家安全、社会稳定和公共利益产生影响。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03" r="2200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本报告主要针对境外人员在境外的网络活动进行分析，不涉及境内人员的网络轨迹。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境外人员的网络轨迹可能涉及隐私保护、数据安全等问题，本报告在分析过程中将遵循相关法律法规和伦理规范，确保数据的合法性和安全性。同时，由于数据来源和样本规模的限制，本报告的分析结果可能存在一定的偏差和局限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境外人员网络轨迹数据收集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通过与国际电信运营商合作，获取境外人员的手机定位数据、社交媒体互动数据、网络浏览记录等。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采用数据抓取、网络爬虫等技术，从相关平台和服务器获取境外人员网络轨迹数据。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数据来源和采集方法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对获取的数据进行清洗、去重、筛选等处理，确保数据的准确性和可靠性。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尽可能获取完整的网络轨迹数据，包括时间、地点、活动内容等信息，以便进行全面分析。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数据质量和完整性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数据完整性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境外人员网络轨迹分析方法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984" r="898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利用网络爬虫、API接口等方式，从各大社交媒体、论坛、博客等平台收集境外人员的网络活动数据。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使用数据清洗软件或编程语言（如Python）对收集到的原始数据进行清洗，去除无关信息和错误数据。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运用统计分析软件（如Excel、SPSS等）或编程语言进行数据处理和分析。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使用数据可视化软件（如Tableau、Power BI等）将分析结果以图表、地图等形式呈现。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分析工具和技术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统计境外人员在社交媒体上的发帖数量、评论数量、点赞数量等，以评估其在线活跃程度。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活跃度指标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分析境外人员与其他用户之间的互动情况，如回复、转发、提及等，以评估其社交影响力。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互动性指标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对境外人员发布的帖子、评论等进行语义分析，统计关键词频率、主题分布等，以了解其关注点和意图。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内容分析指标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分析境外人员在社交媒体上的关注对象、粉丝群体、好友关系等，以揭示其社交网络结构和影响力范围。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网络关系指标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关键指标和度量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https://d.book118.com/687046011104006040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2024-09-12T23:05:29.486</cp:lastPrinted>
  <dcterms:created xsi:type="dcterms:W3CDTF">2024-09-12T15:05:29Z</dcterms:created>
  <dcterms:modified xsi:type="dcterms:W3CDTF">2024-09-12T15:05:31Z</dcterms:modified>
</cp:coreProperties>
</file>