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934DF-3212-4A69-A16D-5FBB1F27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F8AB-43DB-4989-9AFE-3DCDA89A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DBF25-8266-4FFD-A8F5-422BAAC05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EF902-D2DD-4275-99EB-6ACCE8B3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92C5C-99C4-45DC-8103-BD2DBFA5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EB381-F730-45E3-A2D4-9CDA5FE7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853CDB-0736-41FC-94FA-0338C1A71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345AA-C55B-4D56-948E-32D058FEA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791D6-F04E-42D5-9667-C206B947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8C6A1-EAA3-4543-A4A9-C7962C91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A6181-1FE5-4742-B63C-7F6E8ED4A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006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物业环境管理分析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物业环境管理原则与方法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物业环境优化与提升策略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物业环境是指围绕在物业周围的自然环境、社会环境和经济环境等外部条件，以及物业内部的建筑、设施、绿化等内部环境。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环境具有综合性、动态性、服务性和管理性等特点。综合性体现在物业环境涉及多个方面，如自然环境、社会环境、经济环境等；动态性体现在物业环境随着时间和外部条件的变化而变化；服务性体现在物业环境为业主和使用者提供舒适、安全、便利的生活和工作环境；管理性体现在需要通过专业的物业管理来维护和改善物业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包括地理位置、气候、水文、地质等自然条件。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包括政策法规、社会文化、人口结构、治安状况等社会因素。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包括经济发展水平、产业结构、就业市场等经济因素。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建筑环境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包括建筑风格、建筑结构、建筑质量等建筑因素。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设施环境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包括水电气暖等基础设施、通讯设施、交通设施等。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绿化环境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包括绿地率、绿化覆盖率、植物配置等绿化因素。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物业环境的组成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提升物业价值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物业环境的重要性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良好的物业环境可以提升物业的市场价值和竞争力，吸引更多的投资者和购房者。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良好的物业环境有助于促进社区内部的和谐与稳定，增强居民的归属感和幸福感。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优质的物业环境可以为业主和使用者提供舒适、安全、便利的生活和工作环境，提高生活质量。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通过科学的物业管理，可以保护和改善自然环境，推动社区的可持续发展。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物业环境管理原则与方法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67" r="11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物业环境管理应以满足人的需求为出发点，创造舒适、安全、健康的居住环境。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引入专业化的物业管理团队，运用科学的管理手段和技术，提高管理效率和服务质量。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注重预防性的环境管理，定期检查、维护和保养设施设备，降低故障率和维修成本。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建立持续改进的管理机制，不断总结经验教训，优化管理流程和服务标准。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制定完善的物业环境管理制度和规范，明确各项管理职责和工作流程。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建立健全管理制度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定期对物业管理人员进行培训，提高其专业技能和服务意识。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加强对物业管理工作的监督检查，确保各项管理制度得到有效执行。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强化监督检查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运用物联网、大数据等智能化技术手段，提高物业环境管理的智能化水平。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引入智能化管理手段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对监测数据进行深入分析，找出可能存在的问题和隐患，及时进行处理。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对改进方案进行实施并持续跟踪评估效果，不断完善管理流程和提高服务质量。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根据数据分析结果，制定针对性的改进方案，优化物业环境管理策略。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定期对物业环境进行监测，包括空气质量、噪音、光照等方面，确保环境指标符合标准。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物业环境规划与设计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98" r="289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确保规划设计满足业主和使用者的需求，提供舒适、安全、便利的环境。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注重环保、节能、资源循环利用，降低对环境的影响。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结合地域特点、气候条件、文化背景等因素，打造具有特色的物业环境。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因地制宜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预见未来发展趋势，为未来发展预留空间。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合理配置乔木、灌木、花卉等植物，形成多层次的绿化体系。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设置景观小品、雕塑、水景等元素，丰富景观层次和视觉效果。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道路绿化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注重道路两侧的绿化设计，形成绿色通道，提升整体绿化水平。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强调绿地的生态功能，发挥其在改善气候、净化空气、减少噪音等方面的作用。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绿化景观设计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https://d.book118.com/687050064003006046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2024-09-20T22:54:35.337</cp:lastPrinted>
  <dcterms:created xsi:type="dcterms:W3CDTF">2024-09-20T14:54:35Z</dcterms:created>
  <dcterms:modified xsi:type="dcterms:W3CDTF">2024-09-20T14:54:37Z</dcterms:modified>
</cp:coreProperties>
</file>