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9BA398-E30C-423E-A508-7680F296ABC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75F32-F207-43FD-855C-E56A7DEF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313D5-C90E-4EBD-B31B-C28B33F97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2B256-DC67-4944-BCFD-6B0D7FC08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1E6B0-74A5-4A1C-944B-2BF1E7BCA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DC944-8D07-434A-8D1D-049BB1BE2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EAD3E-89C1-43B5-8A64-1CDBF464B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800A7-0D4E-4A71-AFAF-3218BE06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1307B-0D25-4CFE-9807-DE6B60CDC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71C80-BA6C-4CFA-8156-0B000B8DA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EA9C6-2D7A-4A24-8A5E-8458CE29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CADBD-F86F-4E43-B72F-8D5CF2DB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141428C-B666-439F-B9E7-92A5D1E12E9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EE3CC20-B88E-4D77-964A-241CFA9511B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015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绿色节能设计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绿色节能设计简介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绿色节能建筑设计原则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绿色节能设计案例分析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绿色节能设计总结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绿色节能设计简介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什么是绿色节能设计？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绿色节能设计是指在建筑、室内装修等领域中，利用环保材料和技术来降低能源消耗，减少对环境的影响的设计理念。通过绿色节能设计，可以有效地保护环境，提高建筑物的舒适度和健康性。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为什么重视绿色节能设计？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减少环境污染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降低能源消耗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改善人们的生活质量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提高建筑物舒适度和健康性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减轻财务压力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节省能源开支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绿色节能设计的原则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提高室内舒适度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最大程度利用自然光和通风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减少对环境的污染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选用环保材料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设计高效的能源利用系统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提高建筑节能性能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优化建筑结构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绿色节能设计的应用范围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改善居住环境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住宅建筑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商业建筑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工业建筑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服务社会大众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公共建筑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绿色节能设计的经济效益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提高建筑物的价值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长期来看，可降低能源成本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改善周围环境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减少环境影响，降低维护成本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推动绿色科技创新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促进相关产业的发展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获得政策优惠和补贴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符合时代潮流，受到政府支持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绿色节能设计的实践案例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有效隔热节能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建筑外墙采用双层中空玻璃设计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提高能源利用效率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采用地源热泵系统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可再生能源利用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利用太阳能发电系统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绿色建筑材料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再生材料的优点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再生材料在绿色建筑中具有重要作用。通过使用再生材料，可以减少资源的浪费，降低能源消耗，并且有效减少环境污染。这些优点使再生材料成为绿色建筑材料的首选之一。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节能材料的特点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优良的保温隔热性能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降低使用成本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减少室内能源消耗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低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VOC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VOC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材料是指挥发性有机化合物含量低的建筑材料，对室内空气质量保护至关重要。使用低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VOC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材料可以减少有害气体的释放，有效保障居住者的健康。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绿色建筑材料的种类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再生材料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能源节约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室内空气质量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VOC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绿色节能建筑设计原则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可再生能源利用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利用太阳能发电，减少对传统能源的依赖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利用地热进行供暖，减少电力消耗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地源热泵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利用风力发电，减少温室气体排放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风力发电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节能建筑材料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绿色建筑材料如低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VOC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涂料、可回收材料等，可以减少室内空气污染，提高建筑能效。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智能控制系统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智能控制系统可优化能源利用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节水设备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节水器具降低用水量，达到节能效果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通风换气系统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通风换气系统提高空气流通，节约能源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节能设备运用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LED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LED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灯具节能高效，寿命长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绿色屋顶设计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利用植被覆盖减少建筑对环境的影响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植被覆盖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收集雨水进行二次利用，节约自来水资源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雨水收集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绿色屋顶具有隔热保温效果，减少能源消耗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隔热保温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绿色屋顶可以美化环境，提高居住舒适度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美化环境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https://d.book118.com/687050151011006055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绿色节能设计</vt:lpstr>
      <vt:lpstr>目录</vt:lpstr>
      <vt:lpstr>第一章 绿色节能设计简介</vt:lpstr>
      <vt:lpstr> </vt:lpstr>
      <vt:lpstr>为什么重视绿色节能设计？</vt:lpstr>
      <vt:lpstr>绿色节能设计的原则</vt:lpstr>
      <vt:lpstr>绿色节能设计的应用范围</vt:lpstr>
      <vt:lpstr>绿色节能设计的经济效益</vt:lpstr>
      <vt:lpstr>绿色节能设计的实践案例</vt:lpstr>
      <vt:lpstr>第2章 绿色建筑材料</vt:lpstr>
      <vt:lpstr> </vt:lpstr>
      <vt:lpstr>节能材料的特点</vt:lpstr>
      <vt:lpstr>低VOC材料的作用</vt:lpstr>
      <vt:lpstr>绿色建筑材料的种类</vt:lpstr>
      <vt:lpstr>第3章 绿色节能建筑设计原则</vt:lpstr>
      <vt:lpstr>可再生能源利用</vt:lpstr>
      <vt:lpstr> </vt:lpstr>
      <vt:lpstr>节能设备运用</vt:lpstr>
      <vt:lpstr>绿色屋顶设计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2024-09-29T14:09:50.580</cp:lastPrinted>
  <dcterms:created xsi:type="dcterms:W3CDTF">2024-09-29T06:09:50Z</dcterms:created>
  <dcterms:modified xsi:type="dcterms:W3CDTF">2024-09-29T06:09:52Z</dcterms:modified>
</cp:coreProperties>
</file>