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D745AE-3781-4606-A92A-13EFD65320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A22935-B88C-4128-82B1-C7CE8375A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404E8C-BD51-429F-86E8-CE8BA35F7A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BCB3CC-9539-463E-9B32-02614305EF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354BB6-A17D-4E2D-8BD2-75A59952EB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84F224-FA7E-4239-8F83-CE5350D3A7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ADC4A8-B965-4FC1-91A2-36238211AE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EF5094-D3C5-4C71-8671-164C5F153C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BDD934-1A0E-4585-A59B-1BA8F1FB95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3C84CF-8F64-41FB-B55A-8691DF3B83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934187-D0B7-4132-B591-8C39657DDB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51111121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亲敬老月活动方案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活动主题与口号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活动时间与地点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活动内容与安排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活动宣传与推广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活动预算与筹备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活动效果评估与总结</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活动背景与目的</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713" b="771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老龄化社会现状及挑战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老年人口比例上升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随着人口老龄化的加剧，老年人口在社会中的比例不断上升，对社会经济发展带来挑战。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养老保障压力增大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随着老年人口的增多，养老保障体系的压力不断增大，需要更多的社会资源和财政支持。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老年人健康问题突出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老年人是各种慢性疾病和健康问题的高发人群，需要更多的医疗和照护资源。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尊老爱幼是中华民族的传统美德，通过亲敬老月活动，可以进一步弘扬这一传统美德，营造和谐的社会氛围。</a:t>
            </a:r>
          </a:p>
        </p:txBody>
      </p:sp>
      <p:pic>
        <p:nvPicPr>
          <p:cNvPr id="6" name="Picture 6"/>
          <p:cNvPicPr>
            <a:picLocks noChangeAspect="1"/>
          </p:cNvPicPr>
          <p:nvPr/>
        </p:nvPicPr>
        <p:blipFill>
          <a:blip r:embed="rId2"/>
          <a:srcRect l="15000" r="15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尊老爱幼</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老年人是家庭的重要成员，通过关爱老年人，可以促进家庭和睦，增强家庭的凝聚力和幸福感。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家庭和睦</a:t>
            </a:r>
          </a:p>
        </p:txBody>
      </p:sp>
      <p:pic>
        <p:nvPicPr>
          <p:cNvPr id="10" name="Picture 10"/>
          <p:cNvPicPr>
            <a:picLocks noChangeAspect="1"/>
          </p:cNvPicPr>
          <p:nvPr/>
        </p:nvPicPr>
        <p:blipFill>
          <a:blip r:embed="rId3"/>
          <a:srcRect l="1583" r="1583"/>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t="9375" b="9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通过亲敬老月活动，可以促进社会不同年龄群体之间的相互理解和尊重，实现社会和谐与稳定。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社会和谐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弘扬中华民族传统美德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推动政策完善</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活动可以促使政府和社会各界更加重视老年人的问题和需求，推动相关政策的制定和完善。</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增强社会意识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通过亲敬老月活动，可以唤起社会对老年人的关注，增强人们尊老、爱老、助老的意识。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促进社会参与</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亲敬老月活动可以动员更多的社会力量参与到关爱老年人的行动中来，形成全社会共同关注老年人的良好氛围。</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667" r="21667"/>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提升社会对老年人的关注度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活动主题与口号</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139" r="2813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孝道是中华民族传统美德，通过此次活动，进一步弘扬孝道精神，让更多人意识到尊敬和关爱老人的重要性。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传承孝道</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关注老年人的生活和健康，传递温暖和关怀，让老年人在晚年感受到更多的幸福和快乐。</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关爱老人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主题：“传承孝道，关爱老人”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呼吁人们要亲近、尊敬和关爱老人，让老人感受到家庭和社会的温暖。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强调个人在尊敬和关爱老人方面的责任和行动，鼓励大家从自身做起，带动更多人参与到关爱老人的行动中来。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口号：“亲敬老，从我做起”</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从我做起</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亲敬老</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活动时间与地点</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X月中旬至X月底，进行活动筹备、宣传及志愿者招募等工作。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活动筹备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X月整月，根据具体安排开展各类亲敬老活动。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活动开展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X月底至X月初，进行活动总结、成果展示及后续跟进。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活动总结</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时间：XXXX年XX月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选择老年人聚集的社区、养老院、日间照料中心等机构作为主要活动场地。</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主要活动场地</a:t>
            </a:r>
          </a:p>
        </p:txBody>
      </p:sp>
      <p:pic>
        <p:nvPicPr>
          <p:cNvPr id="5" name="Picture 5"/>
          <p:cNvPicPr>
            <a:picLocks noChangeAspect="1"/>
          </p:cNvPicPr>
          <p:nvPr/>
        </p:nvPicPr>
        <p:blipFill>
          <a:blip r:embed="rId2"/>
          <a:srcRect l="18000" r="1800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根据具体活动内容和参与人数，可在公园、广场等公共场所设立分支活动场地。</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分支活动场地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利用互联网和社交媒体平台，开展线上互动和宣传，扩大活动影响力。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线上活动平台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地点：XXXX</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活动内容与安排</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04</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开幕式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举行隆重的开幕式，邀请领导、嘉宾和老年人代表致辞，宣布亲敬老月活动正式开始。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文艺演出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组织精彩的文艺演出，包括歌曲、舞蹈、小品、戏曲等多种艺术形式，展现老年人的风采和活力。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58" r="2495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开幕式及文艺演</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167" r="19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组建专业的志愿服务团队，为老年人提供理发、量血压、按摩等便民服务。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志愿服务团队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组织志愿者陪伴孤寡老人聊天、散步、看电影等，让老人感受到温暖和关爱。</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陪伴服务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志愿服务活动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https://d.book118.com/687051111121006045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2024-09-20T10:55:34.387</cp:lastPrinted>
  <dcterms:created xsi:type="dcterms:W3CDTF">2024-09-20T02:55:34Z</dcterms:created>
  <dcterms:modified xsi:type="dcterms:W3CDTF">2024-09-20T02:55:36Z</dcterms:modified>
</cp:coreProperties>
</file>