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8B38-6AD5-4C6E-BD09-4A2134237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CC6C-9855-4722-A049-B9C921B8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67A88-7F85-41C8-AFFB-5ABB70192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03C52-FC27-49C3-9046-7F08C92C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B75BF-D717-4A7E-A080-D2FEB4D0F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52318-606F-4C50-AD71-9143DFFA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EB506-DDA4-4287-9F59-AE650017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AD69B-4B77-408B-BE5E-FCD66AA1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9C2DA-D59D-4586-9AB1-1667DDE01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AA4CA-FAB8-4973-BFB8-5CD84AD1B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903FA-044D-433C-B3B8-B3247C7E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395763" y="3729990"/>
            <a:ext cx="5189696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395831" y="574969"/>
            <a:ext cx="323645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713261" y="5405625"/>
            <a:ext cx="73716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639430" y="5405625"/>
            <a:ext cx="73716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85286" y="5615940"/>
            <a:ext cx="2563177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85286" y="2824480"/>
            <a:ext cx="6238399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6600">
                <a:sym typeface="+mn-ea"/>
              </a:rPr>
              <a:t>编辑标题</a:t>
            </a:r>
            <a:endParaRPr sz="6600"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391477" y="2364105"/>
            <a:ext cx="6232684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 sz="1800">
                <a:sym typeface="+mn-ea"/>
              </a:rPr>
              <a:t>单击此处编辑母版副标题样式</a:t>
            </a:r>
            <a:endParaRPr sz="1800"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495300" y="1038860"/>
            <a:ext cx="2387859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2686050" y="1133402"/>
            <a:ext cx="109104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5445986" y="1039154"/>
            <a:ext cx="323645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721167" y="833755"/>
            <a:ext cx="116205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800" err="1">
                <a:sym typeface="+mn-ea"/>
              </a:rPr>
              <a:t>副标题</a:t>
            </a:r>
            <a:endParaRPr sz="1800"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548644" y="628260"/>
            <a:ext cx="1074167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sz="4050">
                <a:sym typeface="+mn-ea"/>
              </a:rPr>
              <a:t>标题</a:t>
            </a:r>
            <a:endParaRPr sz="4050"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803025" y="891834"/>
            <a:ext cx="323645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689745" y="584267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880944" y="574156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5184457" y="4759960"/>
            <a:ext cx="322326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3564903" y="1138056"/>
            <a:ext cx="4842814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0500" err="1">
                <a:sym typeface="+mn-ea"/>
              </a:rPr>
              <a:t>节编号</a:t>
            </a:r>
            <a:endParaRPr sz="1050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564903" y="3889320"/>
            <a:ext cx="4842814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4676299" y="1384300"/>
            <a:ext cx="4006691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456247" y="1384300"/>
            <a:ext cx="4006691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456300" y="1324800"/>
            <a:ext cx="82269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395763" y="3729990"/>
            <a:ext cx="5189696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395831" y="574969"/>
            <a:ext cx="323645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713261" y="5405858"/>
            <a:ext cx="73716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639430" y="5405625"/>
            <a:ext cx="73716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385286" y="5615940"/>
            <a:ext cx="1431607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050">
                <a:sym typeface="+mn-ea"/>
              </a:rPr>
              <a:t>单击此处编辑文本</a:t>
            </a:r>
            <a:endParaRPr sz="1050"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85286" y="2824480"/>
            <a:ext cx="5565457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6600">
                <a:sym typeface="+mn-ea"/>
              </a:rPr>
              <a:t>编辑标题</a:t>
            </a:r>
            <a:endParaRPr sz="6600"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281363" y="578683"/>
            <a:ext cx="191198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472561" y="477572"/>
            <a:ext cx="74238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5729" y="606671"/>
            <a:ext cx="78867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505729" y="1423358"/>
            <a:ext cx="78867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24" r:id="rId2"/>
    <p:sldLayoutId id="2147489725" r:id="rId3"/>
    <p:sldLayoutId id="2147489726" r:id="rId4"/>
    <p:sldLayoutId id="2147489727" r:id="rId5"/>
    <p:sldLayoutId id="2147489728" r:id="rId6"/>
    <p:sldLayoutId id="2147489729" r:id="rId7"/>
    <p:sldLayoutId id="2147489730" r:id="rId8"/>
    <p:sldLayoutId id="2147489731" r:id="rId9"/>
    <p:sldLayoutId id="2147489732" r:id="rId10"/>
    <p:sldLayoutId id="214748973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112310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江西WLX791密室景区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6667" lnSpcReduction="20000"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762952" y="2195512"/>
            <a:ext cx="2232183" cy="6681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36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36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762952" y="2846070"/>
            <a:ext cx="2394108" cy="1068534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7"/>
            </p:custDataLst>
          </p:nvPr>
        </p:nvCxnSpPr>
        <p:spPr>
          <a:xfrm>
            <a:off x="842010" y="2857500"/>
            <a:ext cx="1584483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3601878" y="2195512"/>
            <a:ext cx="2232183" cy="6681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36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36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3601878" y="2846070"/>
            <a:ext cx="2394108" cy="1068534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景区概述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3680936" y="2857500"/>
            <a:ext cx="1584483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6440805" y="2195512"/>
            <a:ext cx="2232183" cy="6681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36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36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6440805" y="2846070"/>
            <a:ext cx="2394108" cy="1068534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密室设计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6519862" y="2857500"/>
            <a:ext cx="1584483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2182653" y="4100512"/>
            <a:ext cx="2232183" cy="6681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36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36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2182653" y="4751070"/>
            <a:ext cx="2394108" cy="1068534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游客体验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2261473" y="4762500"/>
            <a:ext cx="1584483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5021580" y="4100512"/>
            <a:ext cx="2232183" cy="6681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36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36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5021580" y="4751070"/>
            <a:ext cx="2394108" cy="1068534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100">
                <a:latin typeface="+mj-ea"/>
                <a:ea typeface="+mj-ea"/>
                <a:cs typeface="MiSans" panose="00000500000000000000" charset="-122"/>
                <a:sym typeface="+mn-ea"/>
              </a:rPr>
              <a:t>景区价值和意义</a:t>
            </a:r>
            <a:endParaRPr lang="zh-CN" altLang="en-US" sz="21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5100400" y="4762500"/>
            <a:ext cx="1584483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939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景区位置和特色</a:t>
            </a:r>
            <a:endParaRPr lang="zh-CN" altLang="en-US"/>
          </a:p>
        </p:txBody>
      </p:sp>
      <p:sp>
        <p:nvSpPr>
          <p:cNvPr id="1049024" name="圆角矩形 26"/>
          <p:cNvSpPr/>
          <p:nvPr>
            <p:custDataLst>
              <p:tags r:id="rId2"/>
            </p:custDataLst>
          </p:nvPr>
        </p:nvSpPr>
        <p:spPr>
          <a:xfrm>
            <a:off x="45630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28"/>
          <p:cNvSpPr/>
          <p:nvPr>
            <p:custDataLst>
              <p:tags r:id="rId3"/>
            </p:custDataLst>
          </p:nvPr>
        </p:nvSpPr>
        <p:spPr>
          <a:xfrm>
            <a:off x="45820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8" name="文本框 31"/>
          <p:cNvSpPr txBox="1"/>
          <p:nvPr>
            <p:custDataLst>
              <p:tags r:id="rId4"/>
            </p:custDataLst>
          </p:nvPr>
        </p:nvSpPr>
        <p:spPr>
          <a:xfrm>
            <a:off x="572534" y="2575019"/>
            <a:ext cx="1712175" cy="255388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地理位置：江西WLX791密室景区位于江西省南昌市西湖区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29"/>
          <p:cNvSpPr/>
          <p:nvPr>
            <p:custDataLst>
              <p:tags r:id="rId5"/>
            </p:custDataLst>
          </p:nvPr>
        </p:nvSpPr>
        <p:spPr>
          <a:xfrm>
            <a:off x="255042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32"/>
          <p:cNvSpPr/>
          <p:nvPr>
            <p:custDataLst>
              <p:tags r:id="rId6"/>
            </p:custDataLst>
          </p:nvPr>
        </p:nvSpPr>
        <p:spPr>
          <a:xfrm>
            <a:off x="2552325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34"/>
          <p:cNvSpPr txBox="1"/>
          <p:nvPr>
            <p:custDataLst>
              <p:tags r:id="rId7"/>
            </p:custDataLst>
          </p:nvPr>
        </p:nvSpPr>
        <p:spPr>
          <a:xfrm>
            <a:off x="2668560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交通路线：乘坐地铁3号线至墩子塘站下车，步行约10分钟即可到达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3"/>
          <p:cNvSpPr/>
          <p:nvPr>
            <p:custDataLst>
              <p:tags r:id="rId8"/>
            </p:custDataLst>
          </p:nvPr>
        </p:nvSpPr>
        <p:spPr>
          <a:xfrm>
            <a:off x="464454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8" name="圆角矩形 4"/>
          <p:cNvSpPr/>
          <p:nvPr>
            <p:custDataLst>
              <p:tags r:id="rId9"/>
            </p:custDataLst>
          </p:nvPr>
        </p:nvSpPr>
        <p:spPr>
          <a:xfrm>
            <a:off x="464644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0" name="文本框 5"/>
          <p:cNvSpPr txBox="1"/>
          <p:nvPr>
            <p:custDataLst>
              <p:tags r:id="rId10"/>
            </p:custDataLst>
          </p:nvPr>
        </p:nvSpPr>
        <p:spPr>
          <a:xfrm>
            <a:off x="476220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景区特色：以密室逃脱为主题，集解谜、探险、角色扮演于一体，拥有多个不同主题的密室，挑战智力与勇气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8"/>
          <p:cNvSpPr/>
          <p:nvPr>
            <p:custDataLst>
              <p:tags r:id="rId11"/>
            </p:custDataLst>
          </p:nvPr>
        </p:nvSpPr>
        <p:spPr>
          <a:xfrm>
            <a:off x="6738660" y="2259186"/>
            <a:ext cx="1944556" cy="300102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9"/>
          <p:cNvSpPr/>
          <p:nvPr>
            <p:custDataLst>
              <p:tags r:id="rId12"/>
            </p:custDataLst>
          </p:nvPr>
        </p:nvSpPr>
        <p:spPr>
          <a:xfrm>
            <a:off x="6740566" y="2259186"/>
            <a:ext cx="1940884" cy="1594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6" name="文本框 10"/>
          <p:cNvSpPr txBox="1"/>
          <p:nvPr>
            <p:custDataLst>
              <p:tags r:id="rId13"/>
            </p:custDataLst>
          </p:nvPr>
        </p:nvSpPr>
        <p:spPr>
          <a:xfrm>
            <a:off x="6856323" y="2575019"/>
            <a:ext cx="1710077" cy="255488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5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特色活动：定期举办密室逃脱比赛，吸引众多玩家参与</a:t>
            </a:r>
            <a:endParaRPr lang="zh-CN" altLang="en-US" sz="15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景区规模和设施</a:t>
            </a:r>
            <a:endParaRPr lang="zh-CN" altLang="en-US"/>
          </a:p>
        </p:txBody>
      </p:sp>
      <p:sp>
        <p:nvSpPr>
          <p:cNvPr id="1049094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设施：密室、逃脱、寻宝等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占地面积：100亩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主题：以历史文化、悬疑推理等为主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特色：结合现代科技，提供沉浸式体验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景区历史和发展</a:t>
            </a:r>
            <a:endParaRPr lang="zh-CN" altLang="en-US"/>
          </a:p>
        </p:txBody>
      </p:sp>
      <p:sp>
        <p:nvSpPr>
          <p:cNvPr id="1049156" name="圆角矩形 3"/>
          <p:cNvSpPr/>
          <p:nvPr>
            <p:custDataLst>
              <p:tags r:id="rId2"/>
            </p:custDataLst>
          </p:nvPr>
        </p:nvSpPr>
        <p:spPr>
          <a:xfrm rot="16200000">
            <a:off x="4207027" y="-1773082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4"/>
          <p:cNvSpPr/>
          <p:nvPr>
            <p:custDataLst>
              <p:tags r:id="rId3"/>
            </p:custDataLst>
          </p:nvPr>
        </p:nvSpPr>
        <p:spPr>
          <a:xfrm rot="16200000">
            <a:off x="151130" y="2282814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5"/>
          <p:cNvSpPr/>
          <p:nvPr>
            <p:custDataLst>
              <p:tags r:id="rId4"/>
            </p:custDataLst>
          </p:nvPr>
        </p:nvSpPr>
        <p:spPr>
          <a:xfrm rot="16200000">
            <a:off x="4207983" y="-818725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6"/>
          <p:cNvSpPr/>
          <p:nvPr>
            <p:custDataLst>
              <p:tags r:id="rId5"/>
            </p:custDataLst>
          </p:nvPr>
        </p:nvSpPr>
        <p:spPr>
          <a:xfrm rot="16200000">
            <a:off x="152085" y="3237649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圆角矩形 9"/>
          <p:cNvSpPr/>
          <p:nvPr>
            <p:custDataLst>
              <p:tags r:id="rId6"/>
            </p:custDataLst>
          </p:nvPr>
        </p:nvSpPr>
        <p:spPr>
          <a:xfrm rot="16200000">
            <a:off x="4207027" y="117471"/>
            <a:ext cx="724382" cy="82209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0"/>
          <p:cNvSpPr/>
          <p:nvPr>
            <p:custDataLst>
              <p:tags r:id="rId7"/>
            </p:custDataLst>
          </p:nvPr>
        </p:nvSpPr>
        <p:spPr>
          <a:xfrm rot="16200000">
            <a:off x="151130" y="4173368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11"/>
          <p:cNvSpPr/>
          <p:nvPr>
            <p:custDataLst>
              <p:tags r:id="rId8"/>
            </p:custDataLst>
          </p:nvPr>
        </p:nvSpPr>
        <p:spPr>
          <a:xfrm rot="16200000">
            <a:off x="4207983" y="1071350"/>
            <a:ext cx="724382" cy="822158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9"/>
            </p:custDataLst>
          </p:nvPr>
        </p:nvSpPr>
        <p:spPr>
          <a:xfrm rot="16200000">
            <a:off x="152085" y="5127725"/>
            <a:ext cx="723189" cy="10850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10"/>
            </p:custDataLst>
          </p:nvPr>
        </p:nvSpPr>
        <p:spPr>
          <a:xfrm>
            <a:off x="803935" y="3865603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景区荣誉：荣获多项奖项和认证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11"/>
            </p:custDataLst>
          </p:nvPr>
        </p:nvSpPr>
        <p:spPr>
          <a:xfrm>
            <a:off x="803935" y="4820438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未来展望：继续提升服务质量，打造更加完美的旅游体验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76" name="文本框 13"/>
          <p:cNvSpPr txBox="1"/>
          <p:nvPr>
            <p:custDataLst>
              <p:tags r:id="rId12"/>
            </p:custDataLst>
          </p:nvPr>
        </p:nvSpPr>
        <p:spPr>
          <a:xfrm>
            <a:off x="803935" y="1975050"/>
            <a:ext cx="7875791" cy="7243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景区成立时间：2015年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78" name="文本框 14"/>
          <p:cNvSpPr txBox="1"/>
          <p:nvPr>
            <p:custDataLst>
              <p:tags r:id="rId13"/>
            </p:custDataLst>
          </p:nvPr>
        </p:nvSpPr>
        <p:spPr>
          <a:xfrm>
            <a:off x="803935" y="2930840"/>
            <a:ext cx="7875791" cy="72378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景区发展历程：从无到有，从小到大，不断壮大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景区管理和服务</a:t>
            </a:r>
            <a:endParaRPr lang="zh-CN" altLang="en-US"/>
          </a:p>
        </p:txBody>
      </p:sp>
      <p:sp>
        <p:nvSpPr>
          <p:cNvPr id="1049226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服务设施：提供餐饮、住宿、导游等全方位服务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景区管理：专业团队负责，确保游客安全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环保措施：严格遵守环保规定，保护自然环境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游客体验：注重游客体验，提供个性化服务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9286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8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密室设计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密室主题和布局</a:t>
            </a:r>
            <a:endParaRPr lang="zh-CN" altLang="en-US"/>
          </a:p>
        </p:txBody>
      </p:sp>
      <p:sp>
        <p:nvSpPr>
          <p:cNvPr id="10493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主题：江西历史文化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布局：采用实景与虚拟现实相结合的方式，打造沉浸式体验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特色：结合江西特色文化元素，如瓷器、茶叶等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互动：设置解谜、探险等互动环节，增强游客的参与感和体验感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密室谜题和难度</a:t>
            </a:r>
            <a:endParaRPr lang="zh-CN" altLang="en-US"/>
          </a:p>
        </p:txBody>
      </p:sp>
      <p:sp>
        <p:nvSpPr>
          <p:cNvPr id="1049410" name="矩形 5"/>
          <p:cNvSpPr/>
          <p:nvPr>
            <p:custDataLst>
              <p:tags r:id="rId2"/>
            </p:custDataLst>
          </p:nvPr>
        </p:nvSpPr>
        <p:spPr>
          <a:xfrm>
            <a:off x="806106" y="1981865"/>
            <a:ext cx="3522665" cy="356284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矩形 10"/>
          <p:cNvSpPr/>
          <p:nvPr>
            <p:custDataLst>
              <p:tags r:id="rId3"/>
            </p:custDataLst>
          </p:nvPr>
        </p:nvSpPr>
        <p:spPr>
          <a:xfrm>
            <a:off x="1288063" y="1975050"/>
            <a:ext cx="723285" cy="3750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TextBox 2"/>
          <p:cNvSpPr txBox="1"/>
          <p:nvPr>
            <p:custDataLst>
              <p:tags r:id="rId4"/>
            </p:custDataLst>
          </p:nvPr>
        </p:nvSpPr>
        <p:spPr>
          <a:xfrm>
            <a:off x="1016902" y="2961357"/>
            <a:ext cx="3101195" cy="18814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谜题类型：逻辑推理、数学难题、拼图等</a:t>
            </a:r>
            <a:endParaRPr lang="zh-CN" altLang="en-US" sz="18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6" name="矩形 6"/>
          <p:cNvSpPr/>
          <p:nvPr>
            <p:custDataLst>
              <p:tags r:id="rId5"/>
            </p:custDataLst>
          </p:nvPr>
        </p:nvSpPr>
        <p:spPr>
          <a:xfrm>
            <a:off x="4810728" y="1981865"/>
            <a:ext cx="3522665" cy="356284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8" name="矩形 11"/>
          <p:cNvSpPr/>
          <p:nvPr>
            <p:custDataLst>
              <p:tags r:id="rId6"/>
            </p:custDataLst>
          </p:nvPr>
        </p:nvSpPr>
        <p:spPr>
          <a:xfrm>
            <a:off x="5319947" y="1975050"/>
            <a:ext cx="723285" cy="37503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TextBox 2"/>
          <p:cNvSpPr txBox="1"/>
          <p:nvPr>
            <p:custDataLst>
              <p:tags r:id="rId7"/>
            </p:custDataLst>
          </p:nvPr>
        </p:nvSpPr>
        <p:spPr>
          <a:xfrm>
            <a:off x="5021524" y="2961357"/>
            <a:ext cx="3101195" cy="188143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8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难度等级：初级、中级、高级，以及专业级</a:t>
            </a:r>
            <a:endParaRPr lang="zh-CN" altLang="en-US" sz="18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密室道具和场景</a:t>
            </a:r>
            <a:endParaRPr lang="zh-CN" altLang="en-US"/>
          </a:p>
        </p:txBody>
      </p:sp>
      <p:sp>
        <p:nvSpPr>
          <p:cNvPr id="1049468" name="矩形 15"/>
          <p:cNvSpPr/>
          <p:nvPr>
            <p:custDataLst>
              <p:tags r:id="rId2"/>
            </p:custDataLst>
          </p:nvPr>
        </p:nvSpPr>
        <p:spPr>
          <a:xfrm>
            <a:off x="1817559" y="2035652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道具：解谜工具、机关盒、密码锁等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17"/>
          <p:cNvSpPr/>
          <p:nvPr>
            <p:custDataLst>
              <p:tags r:id="rId3"/>
            </p:custDataLst>
          </p:nvPr>
        </p:nvSpPr>
        <p:spPr>
          <a:xfrm flipV="1">
            <a:off x="1758794" y="1975050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18"/>
          <p:cNvSpPr/>
          <p:nvPr>
            <p:custDataLst>
              <p:tags r:id="rId4"/>
            </p:custDataLst>
          </p:nvPr>
        </p:nvSpPr>
        <p:spPr>
          <a:xfrm flipH="1">
            <a:off x="6396382" y="2395591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7"/>
          <p:cNvSpPr/>
          <p:nvPr>
            <p:custDataLst>
              <p:tags r:id="rId5"/>
            </p:custDataLst>
          </p:nvPr>
        </p:nvSpPr>
        <p:spPr>
          <a:xfrm>
            <a:off x="1817559" y="3023649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场景：恐怖、悬疑、科幻、历史等不同主题的密室风格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29"/>
          <p:cNvSpPr/>
          <p:nvPr>
            <p:custDataLst>
              <p:tags r:id="rId6"/>
            </p:custDataLst>
          </p:nvPr>
        </p:nvSpPr>
        <p:spPr>
          <a:xfrm flipV="1">
            <a:off x="1758794" y="2963047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30"/>
          <p:cNvSpPr/>
          <p:nvPr>
            <p:custDataLst>
              <p:tags r:id="rId7"/>
            </p:custDataLst>
          </p:nvPr>
        </p:nvSpPr>
        <p:spPr>
          <a:xfrm flipH="1">
            <a:off x="6396382" y="3383589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8"/>
            </p:custDataLst>
          </p:nvPr>
        </p:nvSpPr>
        <p:spPr>
          <a:xfrm>
            <a:off x="1817559" y="4011646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道具与场景的结合：道具在场景中的布局和作用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7"/>
          <p:cNvSpPr/>
          <p:nvPr>
            <p:custDataLst>
              <p:tags r:id="rId9"/>
            </p:custDataLst>
          </p:nvPr>
        </p:nvSpPr>
        <p:spPr>
          <a:xfrm flipV="1">
            <a:off x="1758794" y="3951044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8"/>
          <p:cNvSpPr/>
          <p:nvPr>
            <p:custDataLst>
              <p:tags r:id="rId10"/>
            </p:custDataLst>
          </p:nvPr>
        </p:nvSpPr>
        <p:spPr>
          <a:xfrm flipH="1">
            <a:off x="6396382" y="4371586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0"/>
          <p:cNvSpPr/>
          <p:nvPr>
            <p:custDataLst>
              <p:tags r:id="rId11"/>
            </p:custDataLst>
          </p:nvPr>
        </p:nvSpPr>
        <p:spPr>
          <a:xfrm>
            <a:off x="1817559" y="4999643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道具和场景的创新：如何通过道具和场景的设计来增加密室的趣味性和挑战性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12"/>
          <p:cNvSpPr/>
          <p:nvPr>
            <p:custDataLst>
              <p:tags r:id="rId12"/>
            </p:custDataLst>
          </p:nvPr>
        </p:nvSpPr>
        <p:spPr>
          <a:xfrm flipV="1">
            <a:off x="1758794" y="4939042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13"/>
          <p:cNvSpPr/>
          <p:nvPr>
            <p:custDataLst>
              <p:tags r:id="rId13"/>
            </p:custDataLst>
          </p:nvPr>
        </p:nvSpPr>
        <p:spPr>
          <a:xfrm flipH="1">
            <a:off x="6396382" y="5359583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https://d.book118.com/687051123106006045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384.2182&quot;,&quot;top&quot;:&quot;108&quot;,&quot;width&quot;:&quot;547.3318&quot;,&quot;height&quot;:&quot;319.6&quot;}"/>
  <p:tag name="KSO_WM_SLIDE_ID" val="custom20230301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Wingdings</vt:lpstr>
      <vt:lpstr>Calibri Light</vt:lpstr>
      <vt:lpstr>微软雅黑</vt:lpstr>
      <vt:lpstr>Office Theme</vt:lpstr>
      <vt:lpstr>江西WLX791密室景区</vt:lpstr>
      <vt:lpstr>目录</vt:lpstr>
      <vt:lpstr>添加章节标题</vt:lpstr>
      <vt:lpstr>景区概述</vt:lpstr>
      <vt:lpstr>景区位置和特色</vt:lpstr>
      <vt:lpstr>景区规模和设施</vt:lpstr>
      <vt:lpstr>景区历史和发展</vt:lpstr>
      <vt:lpstr>景区管理和服务</vt:lpstr>
      <vt:lpstr>密室设计</vt:lpstr>
      <vt:lpstr>密室主题和布局</vt:lpstr>
      <vt:lpstr>密室谜题和难度</vt:lpstr>
      <vt:lpstr>密室道具和场景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2024-09-20T08:10:31.262</cp:lastPrinted>
  <dcterms:created xsi:type="dcterms:W3CDTF">2024-09-20T00:10:31Z</dcterms:created>
  <dcterms:modified xsi:type="dcterms:W3CDTF">2024-09-20T00:10:33Z</dcterms:modified>
</cp:coreProperties>
</file>