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F019B-A6CA-469C-95CA-7C9B0AE29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17BAA-3B3D-478C-99AF-B03177895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3FA29-DD68-4894-9A99-B520D89F5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76ABD-D449-4916-8B46-7CB74392E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3B8C03-0175-49DE-9E8B-38EA9D4AB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747E06-7E01-464F-B91B-A4629B989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E0EA57-5318-4A70-957A-A8A8B8604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37187-4D5E-422C-85DA-63496B2A3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2C723-7DA0-4E02-BD31-B3D326662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87A1E-502B-480F-980E-FBA7CE80C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D8797-3E6D-4BE2-9FF7-181AEC69E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52146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大学生自主创业影响因素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大学生自主创业背景与现状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大学生自主创业影响因素分析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大学生自主创业成功案例分析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大学生自主创业政策支持与建议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大学生自主创业风险与应对策略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总结与展望：未来大学生自主创业发展趋势与挑战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大学生自主创业背景与现状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政府出台了一系列鼓励大学生自主创业的政策，为大学生提供了良好的创业环境。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社会变革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高等教育改革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随着社会的发展和变革，就业市场对大学生的要求也在不断提高，自主创业成为一种新的就业方式。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高等教育改革注重培养学生的创新精神和实践能力，为大学生自主创业提供了更多的机会和资源。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大学生自主创业背景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越来越多的大学生选择自主创业，创业人数逐年增加。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创业人数增加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958" r="189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大学生自主创业涉及的领域非常广泛，包括科技、文化、教育、农业等多个领域。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创业领域多样化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随着经验的积累和政策的支持，大学生自主创业的成功率也在不断提高。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创业成功率提高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大学生自主创业现状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大学生在自主创业过程中往往缺乏经验和技能，需要不断学习和提高。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缺乏经验和技能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资金是大学生自主创业面临的一个普遍问题，需要寻找投资或贷款等途径解决。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资金不足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大学生在市场开拓方面往往存在困难，需要不断寻找市场机会和拓展客户群体。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市场开拓困难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大学生在自主创业过程中需要遵守相关的法律法规，但往往对相关法律法规不熟悉，容易触犯法律。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法律法规不熟悉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大学生自主创业面临的问题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大学生自主创业影响因素分析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创业能力与素质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大学生需要具备创业所需的能力和素质，如市场洞察力、创新思维、团队协作等。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创业经验与知识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大学生在创业前需要积累一定的创业经验和学习相关的创业知识，以更好地应对创业过程中的挑战。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创业意愿与动机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大学生的创业意愿和动机是自主创业的重要前提，包括对创业的认知、兴趣、目标等。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政府出台的创业政策对大学生自主创业具有重要影响，如税收优惠、资金扶持、创业培训等。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创业环境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社会对创业的认知和态度、创业氛围以及市场环境等都会影响大学生的创业意愿和成功率。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了解行业发展趋势和市场需求，有助于大学生选择合适的创业领域和制定合理的创业计划。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家庭背景和教育对大学生的创业观念和行为产生影响，如家庭经济条件、父母职业等。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7208" r="27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家庭背景与教育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家庭对大学生自主创业的支持程度，包括资金、精神等方面的支持，对大学生的创业动力和信心产生积极影响。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1917" r="11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家庭对大学生的期望和要求也会影响大学生的创业选择和决策，需要综合考虑家庭期望和个人意愿。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家庭期望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大学生自主创业成功案例分析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案例描述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某大学生通过独特的创意和设计，开发出一款具有市场竞争力的产品，并成功推向市场。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关键因素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创新思维、产品设计、市场营销策略。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经验教训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注重市场需求，不断优化产品设计和功能，提高用户体验。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成功案例一：创新驱动型创业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https://d.book118.com/687052146024006030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2024-09-01T15:41:36.426</cp:lastPrinted>
  <dcterms:created xsi:type="dcterms:W3CDTF">2024-09-01T07:41:36Z</dcterms:created>
  <dcterms:modified xsi:type="dcterms:W3CDTF">2024-09-01T07:41:38Z</dcterms:modified>
</cp:coreProperties>
</file>