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357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6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tags" Target="tags/tag176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7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image" Target="../media/image4.png" /><Relationship Id="rId13" Type="http://schemas.openxmlformats.org/officeDocument/2006/relationships/tags" Target="../tags/tag9.xml" /><Relationship Id="rId14" Type="http://schemas.openxmlformats.org/officeDocument/2006/relationships/image" Target="../media/image5.png" /><Relationship Id="rId15" Type="http://schemas.openxmlformats.org/officeDocument/2006/relationships/tags" Target="../tags/tag10.xml" /><Relationship Id="rId16" Type="http://schemas.openxmlformats.org/officeDocument/2006/relationships/tags" Target="../tags/tag11.xml" /><Relationship Id="rId17" Type="http://schemas.openxmlformats.org/officeDocument/2006/relationships/tags" Target="../tags/tag12.xml" /><Relationship Id="rId18" Type="http://schemas.openxmlformats.org/officeDocument/2006/relationships/tags" Target="../tags/tag13.xml" /><Relationship Id="rId19" Type="http://schemas.openxmlformats.org/officeDocument/2006/relationships/tags" Target="../tags/tag14.xml" /><Relationship Id="rId2" Type="http://schemas.openxmlformats.org/officeDocument/2006/relationships/tags" Target="../tags/tag2.xml" /><Relationship Id="rId20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image" Target="../media/image3.png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6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image" Target="../media/image6.png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image" Target="../media/image4.png" /><Relationship Id="rId13" Type="http://schemas.openxmlformats.org/officeDocument/2006/relationships/tags" Target="../tags/tag37.xml" /><Relationship Id="rId14" Type="http://schemas.openxmlformats.org/officeDocument/2006/relationships/image" Target="../media/image5.png" /><Relationship Id="rId15" Type="http://schemas.openxmlformats.org/officeDocument/2006/relationships/tags" Target="../tags/tag38.xml" /><Relationship Id="rId16" Type="http://schemas.openxmlformats.org/officeDocument/2006/relationships/tags" Target="../tags/tag39.xml" /><Relationship Id="rId17" Type="http://schemas.openxmlformats.org/officeDocument/2006/relationships/tags" Target="../tags/tag40.xml" /><Relationship Id="rId18" Type="http://schemas.openxmlformats.org/officeDocument/2006/relationships/tags" Target="../tags/tag41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image" Target="../media/image1.png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image" Target="../media/image2.png" /><Relationship Id="rId7" Type="http://schemas.openxmlformats.org/officeDocument/2006/relationships/tags" Target="../tags/tag33.xml" /><Relationship Id="rId8" Type="http://schemas.openxmlformats.org/officeDocument/2006/relationships/image" Target="../media/image3.png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8.xml" /><Relationship Id="rId11" Type="http://schemas.openxmlformats.org/officeDocument/2006/relationships/tags" Target="../tags/tag5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image" Target="../media/image6.png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image" Target="../media/image6.png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2" Type="http://schemas.openxmlformats.org/officeDocument/2006/relationships/image" Target="../media/image6.png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tags" Target="../tags/tag90.xml" /><Relationship Id="rId11" Type="http://schemas.openxmlformats.org/officeDocument/2006/relationships/image" Target="../media/image4.png" /><Relationship Id="rId12" Type="http://schemas.openxmlformats.org/officeDocument/2006/relationships/tags" Target="../tags/tag91.xml" /><Relationship Id="rId13" Type="http://schemas.openxmlformats.org/officeDocument/2006/relationships/image" Target="../media/image5.png" /><Relationship Id="rId14" Type="http://schemas.openxmlformats.org/officeDocument/2006/relationships/tags" Target="../tags/tag92.xml" /><Relationship Id="rId15" Type="http://schemas.openxmlformats.org/officeDocument/2006/relationships/tags" Target="../tags/tag93.xml" /><Relationship Id="rId16" Type="http://schemas.openxmlformats.org/officeDocument/2006/relationships/tags" Target="../tags/tag94.xml" /><Relationship Id="rId17" Type="http://schemas.openxmlformats.org/officeDocument/2006/relationships/tags" Target="../tags/tag95.xml" /><Relationship Id="rId18" Type="http://schemas.openxmlformats.org/officeDocument/2006/relationships/tags" Target="../tags/tag96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image" Target="../media/image1.png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image" Target="../media/image2.png" /><Relationship Id="rId7" Type="http://schemas.openxmlformats.org/officeDocument/2006/relationships/tags" Target="../tags/tag88.xml" /><Relationship Id="rId8" Type="http://schemas.openxmlformats.org/officeDocument/2006/relationships/image" Target="../media/image3.png" /><Relationship Id="rId9" Type="http://schemas.openxmlformats.org/officeDocument/2006/relationships/tags" Target="../tags/tag8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12C41F-9476-4793-BE2D-633B87133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B5D0D7-E046-4BC2-B0DC-57C22D52E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A32534-F939-428F-AAC7-2D57C8F451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5B65DC-47EE-4E77-8420-8DC7386D4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0312EA-8399-4F7A-B054-FDCEC9440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3991C1-16CC-4308-9A5E-4055AFD403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F5941C-3183-45F5-8B22-BFDEFE63E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F9DAE9-1061-46CC-BC29-D012E5F84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12E219-305C-4732-91A3-5B4117C40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97910A-CC60-4D41-A1E2-C66C891D8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F04150-C017-423E-928F-8B77A8126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15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70" name="矩形 14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5" name="图片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57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59" name="图片 11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61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672" name="标题 9"/>
          <p:cNvSpPr txBox="1">
            <a:spLocks noGrp="1"/>
          </p:cNvSpPr>
          <p:nvPr>
            <p:ph type="title" idx="5" hasCustomPrompt="1"/>
            <p:custDataLst>
              <p:tags r:id="rId10"/>
            </p:custDataLst>
          </p:nvPr>
        </p:nvSpPr>
        <p:spPr>
          <a:xfrm>
            <a:off x="2757805" y="1013460"/>
            <a:ext cx="6718935" cy="281876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文本占位符 8"/>
          <p:cNvSpPr txBox="1">
            <a:spLocks noGrp="1"/>
          </p:cNvSpPr>
          <p:nvPr>
            <p:ph type="body" idx="4" hasCustomPrompt="1"/>
            <p:custDataLst>
              <p:tags r:id="rId11"/>
            </p:custDataLst>
          </p:nvPr>
        </p:nvSpPr>
        <p:spPr>
          <a:xfrm>
            <a:off x="2757170" y="4084955"/>
            <a:ext cx="6719570" cy="3524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600" b="1" i="0" u="none" strike="noStrike" kern="1200" cap="none" spc="0" normalizeH="0" baseline="0" noProof="1">
                <a:solidFill>
                  <a:schemeClr val="accent2">
                    <a:alpha val="4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pic>
        <p:nvPicPr>
          <p:cNvPr id="2097163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65" name="图片 7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676" name="文本占位符 6"/>
          <p:cNvSpPr>
            <a:spLocks noGrp="1"/>
          </p:cNvSpPr>
          <p:nvPr>
            <p:ph type="body" idx="1" hasCustomPrompt="1"/>
            <p:custDataLst>
              <p:tags r:id="rId16"/>
            </p:custDataLst>
          </p:nvPr>
        </p:nvSpPr>
        <p:spPr>
          <a:xfrm>
            <a:off x="4746625" y="528447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矩形 8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6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608330"/>
            <a:ext cx="10968990" cy="7054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1" hasCustomPrompt="1"/>
            <p:custDataLst>
              <p:tags r:id="rId5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矩形 6"/>
          <p:cNvSpPr/>
          <p:nvPr>
            <p:custDataLst>
              <p:tags r:id="rId1"/>
            </p:custDataLst>
          </p:nvPr>
        </p:nvSpPr>
        <p:spPr>
          <a:xfrm>
            <a:off x="0" y="6370955"/>
            <a:ext cx="12192000" cy="48641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98" name="标题 5" descr="7b0a20202020227461726765744d6f64756c65223a20226b6f6e6c696e65666f6e7473220a7d0a"/>
          <p:cNvSpPr txBox="1">
            <a:spLocks noGrp="1"/>
          </p:cNvSpPr>
          <p:nvPr>
            <p:ph type="title" idx="3" hasCustomPrompt="1"/>
            <p:custDataLst>
              <p:tags r:id="rId2"/>
            </p:custDataLst>
          </p:nvPr>
        </p:nvSpPr>
        <p:spPr>
          <a:xfrm>
            <a:off x="685800" y="271780"/>
            <a:ext cx="5461000" cy="1396365"/>
          </a:xfrm>
          <a:prstGeom prst="rect">
            <a:avLst/>
          </a:prstGeom>
          <a:noFill/>
        </p:spPr>
        <p:txBody>
          <a:bodyPr wrap="square" rtlCol="0" anchor="b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effectLst/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9" name="图片 60" descr="不同颜色的花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t="48205" r="36442"/>
          <a:stretch>
            <a:fillRect/>
          </a:stretch>
        </p:blipFill>
        <p:spPr>
          <a:xfrm rot="1631206">
            <a:off x="8910320" y="-527685"/>
            <a:ext cx="3985260" cy="2016125"/>
          </a:xfrm>
          <a:custGeom>
            <a:gdLst>
              <a:gd name="connsiteX0" fmla="*/ 1 w 4133035"/>
              <a:gd name="connsiteY0" fmla="*/ 1571167 h 2091230"/>
              <a:gd name="connsiteX1" fmla="*/ 3058899 w 4133035"/>
              <a:gd name="connsiteY1" fmla="*/ 0 h 2091230"/>
              <a:gd name="connsiteX2" fmla="*/ 4133035 w 4133035"/>
              <a:gd name="connsiteY2" fmla="*/ 2091230 h 2091230"/>
              <a:gd name="connsiteX3" fmla="*/ 0 w 4133035"/>
              <a:gd name="connsiteY3" fmla="*/ 2091230 h 209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33034" h="2091230">
                <a:moveTo>
                  <a:pt x="1" y="1571167"/>
                </a:moveTo>
                <a:lnTo>
                  <a:pt x="3058899" y="0"/>
                </a:lnTo>
                <a:lnTo>
                  <a:pt x="4133035" y="2091230"/>
                </a:lnTo>
                <a:lnTo>
                  <a:pt x="0" y="2091230"/>
                </a:lnTo>
                <a:close/>
              </a:path>
            </a:pathLst>
          </a:custGeom>
        </p:spPr>
      </p:pic>
      <p:pic>
        <p:nvPicPr>
          <p:cNvPr id="2097171" name="图片 33" descr="不同颜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5169" r="1742" b="65250"/>
          <a:stretch>
            <a:fillRect/>
          </a:stretch>
        </p:blipFill>
        <p:spPr>
          <a:xfrm rot="1631206">
            <a:off x="-715010" y="5714365"/>
            <a:ext cx="4537710" cy="1844675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0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08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73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75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77" name="图片 10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79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10" name="标题 9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3739515" y="3666490"/>
            <a:ext cx="4823460" cy="2073910"/>
          </a:xfrm>
          <a:prstGeom prst="rect">
            <a:avLst/>
          </a:prstGeom>
          <a:noFill/>
        </p:spPr>
        <p:txBody>
          <a:bodyPr wrap="square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12" name="文本占位符 8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3740785" y="1182370"/>
            <a:ext cx="4820920" cy="2487930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0000" b="1" i="0" u="none" strike="noStrike" kern="1200" cap="none" spc="0" normalizeH="0" baseline="0" noProof="1">
                <a:solidFill>
                  <a:schemeClr val="accent1">
                    <a:alpha val="70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pic>
        <p:nvPicPr>
          <p:cNvPr id="2097181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83" name="图片 6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矩形 10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3" hasCustomPrompt="1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2" hasCustomPrompt="1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矩形 14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3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2352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矩形 6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9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91" name="图片 72" descr="不同颜色的花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62" name="矩形 7"/>
          <p:cNvSpPr/>
          <p:nvPr>
            <p:custDataLst>
              <p:tags r:id="rId3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6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3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7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8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324800"/>
            <a:ext cx="109692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94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7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99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201" name="图片 9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203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96" name="标题 8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2757805" y="1012190"/>
            <a:ext cx="6718935" cy="250507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pic>
        <p:nvPicPr>
          <p:cNvPr id="2097205" name="VCG41N473513072" descr="图片包含 游戏机, 动物, 花, 珊瑚  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 rot="5400000">
            <a:off x="598805" y="5396865"/>
            <a:ext cx="1442085" cy="1479550"/>
          </a:xfrm>
          <a:prstGeom prst="rect">
            <a:avLst/>
          </a:prstGeom>
        </p:spPr>
      </p:pic>
      <p:pic>
        <p:nvPicPr>
          <p:cNvPr id="2097207" name="图片 7" descr="图片包含 昆虫, 动物, 游戏机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9945370" y="3087370"/>
            <a:ext cx="1533525" cy="1501775"/>
          </a:xfrm>
          <a:prstGeom prst="rect">
            <a:avLst/>
          </a:prstGeom>
        </p:spPr>
      </p:pic>
      <p:sp>
        <p:nvSpPr>
          <p:cNvPr id="1048798" name="文本占位符 6"/>
          <p:cNvSpPr>
            <a:spLocks noGrp="1"/>
          </p:cNvSpPr>
          <p:nvPr>
            <p:ph type="body" idx="1" hasCustomPrompt="1"/>
            <p:custDataLst>
              <p:tags r:id="rId15"/>
            </p:custDataLst>
          </p:nvPr>
        </p:nvSpPr>
        <p:spPr>
          <a:xfrm>
            <a:off x="4746625" y="435991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image" Target="../media/image6.png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>
            <p:custDataLst>
              <p:tags r:id="rId12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3" name="图片 72" descr="不同颜色的花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56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5125"/>
            <a:ext cx="10515600" cy="773393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7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297268"/>
            <a:ext cx="10515600" cy="48796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3563" r:id="rId2"/>
    <p:sldLayoutId id="2147493564" r:id="rId3"/>
    <p:sldLayoutId id="2147493565" r:id="rId4"/>
    <p:sldLayoutId id="2147493566" r:id="rId5"/>
    <p:sldLayoutId id="2147493567" r:id="rId6"/>
    <p:sldLayoutId id="2147493568" r:id="rId7"/>
    <p:sldLayoutId id="2147493569" r:id="rId8"/>
    <p:sldLayoutId id="2147493570" r:id="rId9"/>
    <p:sldLayoutId id="2147493571" r:id="rId10"/>
    <p:sldLayoutId id="2147493572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>
              <a:lumMod val="75000"/>
            </a:schemeClr>
          </a:solidFill>
          <a:latin typeface="+mj-ea"/>
          <a:ea typeface="+mj-ea"/>
          <a:cs typeface="微软雅黑" panose="020b0503020204020204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dk1">
              <a:lumMod val="75000"/>
              <a:lumOff val="25000"/>
            </a:schemeClr>
          </a:solidFill>
          <a:latin typeface="+mj-ea"/>
          <a:ea typeface="+mj-ea"/>
          <a:cs typeface="微软雅黑" panose="020b0503020204020204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19" Type="http://schemas.openxmlformats.org/officeDocument/2006/relationships/tags" Target="../tags/tag126.xml" /><Relationship Id="rId2" Type="http://schemas.openxmlformats.org/officeDocument/2006/relationships/tags" Target="../tags/tag109.xml" /><Relationship Id="rId20" Type="http://schemas.openxmlformats.org/officeDocument/2006/relationships/tags" Target="../tags/tag127.xml" /><Relationship Id="rId21" Type="http://schemas.openxmlformats.org/officeDocument/2006/relationships/tags" Target="../tags/tag128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tags" Target="../tags/tag157.xml" /><Relationship Id="rId13" Type="http://schemas.openxmlformats.org/officeDocument/2006/relationships/tags" Target="../tags/tag158.xml" /><Relationship Id="rId14" Type="http://schemas.openxmlformats.org/officeDocument/2006/relationships/tags" Target="../tags/tag159.xml" /><Relationship Id="rId15" Type="http://schemas.openxmlformats.org/officeDocument/2006/relationships/tags" Target="../tags/tag160.xml" /><Relationship Id="rId16" Type="http://schemas.openxmlformats.org/officeDocument/2006/relationships/tags" Target="../tags/tag161.xml" /><Relationship Id="rId17" Type="http://schemas.openxmlformats.org/officeDocument/2006/relationships/tags" Target="../tags/tag162.xml" /><Relationship Id="rId18" Type="http://schemas.openxmlformats.org/officeDocument/2006/relationships/tags" Target="../tags/tag163.xml" /><Relationship Id="rId19" Type="http://schemas.openxmlformats.org/officeDocument/2006/relationships/tags" Target="../tags/tag164.xml" /><Relationship Id="rId2" Type="http://schemas.openxmlformats.org/officeDocument/2006/relationships/tags" Target="../tags/tag147.xml" /><Relationship Id="rId20" Type="http://schemas.openxmlformats.org/officeDocument/2006/relationships/tags" Target="../tags/tag165.xml" /><Relationship Id="rId21" Type="http://schemas.openxmlformats.org/officeDocument/2006/relationships/tags" Target="../tags/tag166.xml" /><Relationship Id="rId22" Type="http://schemas.openxmlformats.org/officeDocument/2006/relationships/tags" Target="../tags/tag167.xml" /><Relationship Id="rId23" Type="http://schemas.openxmlformats.org/officeDocument/2006/relationships/tags" Target="../tags/tag168.xml" /><Relationship Id="rId24" Type="http://schemas.openxmlformats.org/officeDocument/2006/relationships/tags" Target="../tags/tag169.xml" /><Relationship Id="rId25" Type="http://schemas.openxmlformats.org/officeDocument/2006/relationships/tags" Target="../tags/tag170.xml" /><Relationship Id="rId26" Type="http://schemas.openxmlformats.org/officeDocument/2006/relationships/tags" Target="../tags/tag171.xml" /><Relationship Id="rId27" Type="http://schemas.openxmlformats.org/officeDocument/2006/relationships/tags" Target="../tags/tag172.xml" /><Relationship Id="rId28" Type="http://schemas.openxmlformats.org/officeDocument/2006/relationships/tags" Target="../tags/tag173.xml" /><Relationship Id="rId29" Type="http://schemas.openxmlformats.org/officeDocument/2006/relationships/tags" Target="../tags/tag174.xml" /><Relationship Id="rId3" Type="http://schemas.openxmlformats.org/officeDocument/2006/relationships/tags" Target="../tags/tag148.xml" /><Relationship Id="rId30" Type="http://schemas.openxmlformats.org/officeDocument/2006/relationships/tags" Target="../tags/tag175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705303115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主题乐园员工入职培训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4"/>
            <p:custDataLst>
              <p:tags r:id="rId4"/>
            </p:custDataLst>
          </p:nvPr>
        </p:nvSpPr>
        <p:spPr>
          <a:xfrm>
            <a:off x="2757170" y="4084955"/>
            <a:ext cx="6719570" cy="352425"/>
          </a:xfrm>
        </p:spPr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2" name="文本占位符 8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 2"/>
          <p:cNvSpPr>
            <a:spLocks noGrp="1"/>
          </p:cNvSpPr>
          <p:nvPr>
            <p:ph type="title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4" name="圆角矩形 11"/>
          <p:cNvSpPr/>
          <p:nvPr>
            <p:custDataLst>
              <p:tags r:id="rId3"/>
            </p:custDataLst>
          </p:nvPr>
        </p:nvSpPr>
        <p:spPr>
          <a:xfrm>
            <a:off x="1069975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26" name="对角圆角矩形 14"/>
          <p:cNvSpPr/>
          <p:nvPr>
            <p:custDataLst>
              <p:tags r:id="rId4"/>
            </p:custDataLst>
          </p:nvPr>
        </p:nvSpPr>
        <p:spPr>
          <a:xfrm flipH="1">
            <a:off x="842645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TextBox 8"/>
          <p:cNvSpPr txBox="1"/>
          <p:nvPr>
            <p:custDataLst>
              <p:tags r:id="rId5"/>
            </p:custDataLst>
          </p:nvPr>
        </p:nvSpPr>
        <p:spPr>
          <a:xfrm>
            <a:off x="1967230" y="2252980"/>
            <a:ext cx="406781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单击此处添加目录标题内容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0" name="圆角矩形 16"/>
          <p:cNvSpPr/>
          <p:nvPr>
            <p:custDataLst>
              <p:tags r:id="rId6"/>
            </p:custDataLst>
          </p:nvPr>
        </p:nvSpPr>
        <p:spPr>
          <a:xfrm>
            <a:off x="6868160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2" name="对角圆角矩形 18"/>
          <p:cNvSpPr/>
          <p:nvPr>
            <p:custDataLst>
              <p:tags r:id="rId7"/>
            </p:custDataLst>
          </p:nvPr>
        </p:nvSpPr>
        <p:spPr>
          <a:xfrm flipH="1">
            <a:off x="6640830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TextBox 8"/>
          <p:cNvSpPr txBox="1"/>
          <p:nvPr>
            <p:custDataLst>
              <p:tags r:id="rId8"/>
            </p:custDataLst>
          </p:nvPr>
        </p:nvSpPr>
        <p:spPr>
          <a:xfrm>
            <a:off x="7765415" y="225298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培训目标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6" name="圆角矩形 22"/>
          <p:cNvSpPr/>
          <p:nvPr>
            <p:custDataLst>
              <p:tags r:id="rId9"/>
            </p:custDataLst>
          </p:nvPr>
        </p:nvSpPr>
        <p:spPr>
          <a:xfrm>
            <a:off x="106997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8" name="对角圆角矩形 24"/>
          <p:cNvSpPr/>
          <p:nvPr>
            <p:custDataLst>
              <p:tags r:id="rId10"/>
            </p:custDataLst>
          </p:nvPr>
        </p:nvSpPr>
        <p:spPr>
          <a:xfrm flipH="1">
            <a:off x="84264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03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TextBox 8"/>
          <p:cNvSpPr txBox="1"/>
          <p:nvPr>
            <p:custDataLst>
              <p:tags r:id="rId11"/>
            </p:custDataLst>
          </p:nvPr>
        </p:nvSpPr>
        <p:spPr>
          <a:xfrm>
            <a:off x="1967230" y="350012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培训内容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2" name="圆角矩形 26"/>
          <p:cNvSpPr/>
          <p:nvPr>
            <p:custDataLst>
              <p:tags r:id="rId12"/>
            </p:custDataLst>
          </p:nvPr>
        </p:nvSpPr>
        <p:spPr>
          <a:xfrm>
            <a:off x="6868160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44" name="对角圆角矩形 27"/>
          <p:cNvSpPr/>
          <p:nvPr>
            <p:custDataLst>
              <p:tags r:id="rId13"/>
            </p:custDataLst>
          </p:nvPr>
        </p:nvSpPr>
        <p:spPr>
          <a:xfrm flipH="1">
            <a:off x="6640830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04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6" name="TextBox 8"/>
          <p:cNvSpPr txBox="1"/>
          <p:nvPr>
            <p:custDataLst>
              <p:tags r:id="rId14"/>
            </p:custDataLst>
          </p:nvPr>
        </p:nvSpPr>
        <p:spPr>
          <a:xfrm>
            <a:off x="7765415" y="350012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培训方式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8" name="圆角矩形 79"/>
          <p:cNvSpPr/>
          <p:nvPr>
            <p:custDataLst>
              <p:tags r:id="rId15"/>
            </p:custDataLst>
          </p:nvPr>
        </p:nvSpPr>
        <p:spPr>
          <a:xfrm>
            <a:off x="1070610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0" name="对角圆角矩形 80"/>
          <p:cNvSpPr/>
          <p:nvPr>
            <p:custDataLst>
              <p:tags r:id="rId16"/>
            </p:custDataLst>
          </p:nvPr>
        </p:nvSpPr>
        <p:spPr>
          <a:xfrm flipH="1">
            <a:off x="843280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05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2" name="TextBox 8"/>
          <p:cNvSpPr txBox="1"/>
          <p:nvPr>
            <p:custDataLst>
              <p:tags r:id="rId17"/>
            </p:custDataLst>
          </p:nvPr>
        </p:nvSpPr>
        <p:spPr>
          <a:xfrm>
            <a:off x="1967865" y="474853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培训评估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4" name="圆角矩形 83"/>
          <p:cNvSpPr/>
          <p:nvPr>
            <p:custDataLst>
              <p:tags r:id="rId18"/>
            </p:custDataLst>
          </p:nvPr>
        </p:nvSpPr>
        <p:spPr>
          <a:xfrm>
            <a:off x="6868795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6" name="对角圆角矩形 84"/>
          <p:cNvSpPr/>
          <p:nvPr>
            <p:custDataLst>
              <p:tags r:id="rId19"/>
            </p:custDataLst>
          </p:nvPr>
        </p:nvSpPr>
        <p:spPr>
          <a:xfrm flipH="1">
            <a:off x="6641465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06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8" name="TextBox 8"/>
          <p:cNvSpPr txBox="1"/>
          <p:nvPr>
            <p:custDataLst>
              <p:tags r:id="rId20"/>
            </p:custDataLst>
          </p:nvPr>
        </p:nvSpPr>
        <p:spPr>
          <a:xfrm>
            <a:off x="7766050" y="474853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培训师资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96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培训目标</a:t>
            </a:r>
            <a:endParaRPr lang="zh-CN" altLang="en-US"/>
          </a:p>
        </p:txBody>
      </p:sp>
      <p:sp>
        <p:nvSpPr>
          <p:cNvPr id="1048942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8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了解主题乐园文化</a:t>
            </a:r>
            <a:endParaRPr lang="zh-CN" altLang="en-US"/>
          </a:p>
        </p:txBody>
      </p:sp>
      <p:sp>
        <p:nvSpPr>
          <p:cNvPr id="104898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培训目标：使员工了解主题乐园的愿景、使命和价值观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培训内容：介绍主题乐园的发展历程、品牌理念和企业文化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培训目的：使员工认同主题乐园的文化，提高员工的归属感和忠诚度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培训效果：通过考核，确保员工对主题乐园文化有深入了解和认识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5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熟悉岗位职责</a:t>
            </a:r>
            <a:endParaRPr lang="zh-CN" altLang="en-US"/>
          </a:p>
        </p:txBody>
      </p:sp>
      <p:sp>
        <p:nvSpPr>
          <p:cNvPr id="1049052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5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56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58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60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2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64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66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8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0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72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74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6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8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80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了解主题乐园各岗位的职责和要求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提高员工的业务技能和服务水平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掌握主题乐园的应急处理流程和安全知识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熟悉主题乐园的规章制度和服务流程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https://d.book118.com/687053031152006035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2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8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9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感谢您的观看"/>
  <p:tag name="KSO_WM_UNIT_TYPE" val="a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custom2023091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5_1"/>
  <p:tag name="KSO_WM_UNIT_INDEX" val="1_5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6_1"/>
  <p:tag name="KSO_WM_UNIT_INDEX" val="1_6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5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31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2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34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0">
      <a:dk1>
        <a:srgbClr val="000000"/>
      </a:dk1>
      <a:lt1>
        <a:srgbClr val="FFFFFF"/>
      </a:lt1>
      <a:dk2>
        <a:srgbClr val="233D31"/>
      </a:dk2>
      <a:lt2>
        <a:srgbClr val="FFFCF2"/>
      </a:lt2>
      <a:accent1>
        <a:srgbClr val="305242"/>
      </a:accent1>
      <a:accent2>
        <a:srgbClr val="526435"/>
      </a:accent2>
      <a:accent3>
        <a:srgbClr val="747628"/>
      </a:accent3>
      <a:accent4>
        <a:srgbClr val="97881A"/>
      </a:accent4>
      <a:accent5>
        <a:srgbClr val="B99A0D"/>
      </a:accent5>
      <a:accent6>
        <a:srgbClr val="DBAC00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2"/>
        </a:solidFill>
        <a:ln>
          <a:noFill/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31</Paragraphs>
  <Slides>7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4">
      <vt:lpstr>Arial</vt:lpstr>
      <vt:lpstr>Calibri</vt:lpstr>
      <vt:lpstr>微软雅黑</vt:lpstr>
      <vt:lpstr>Wingdings</vt:lpstr>
      <vt:lpstr>仿宋</vt:lpstr>
      <vt:lpstr>Calibri Light</vt:lpstr>
      <vt:lpstr>Office Theme</vt:lpstr>
      <vt:lpstr>主题乐园员工入职培训</vt:lpstr>
      <vt:lpstr>目录</vt:lpstr>
      <vt:lpstr>添加章节标题</vt:lpstr>
      <vt:lpstr>培训目标</vt:lpstr>
      <vt:lpstr>了解主题乐园文化</vt:lpstr>
      <vt:lpstr>熟悉岗位职责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2024-09-10T11:34:15.181</cp:lastPrinted>
  <dcterms:created xsi:type="dcterms:W3CDTF">2024-09-10T03:34:15Z</dcterms:created>
  <dcterms:modified xsi:type="dcterms:W3CDTF">2024-09-10T03:34:17Z</dcterms:modified>
</cp:coreProperties>
</file>