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C19748-6F86-499F-8318-97B2166ED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C5A40-EA5D-4F78-AFC7-6B0523FBA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9A8839-3957-4E89-88C4-385381984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89AF93-000C-4B07-8C50-9FDD350AAC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FA9FCD-8746-4BE7-AB31-550786A045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8AD6B1-D9F6-46F1-B407-82A8497A41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3471B-09DE-4973-B1AC-2FFF1FDDCC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F0E76-813D-4071-8233-501F48CB43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AE9D3-C46A-4A94-A48B-236FB6ECD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8B582-1858-4AA3-8535-C34B706E8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2E11C-9DC8-46E3-93AF-2A1770C60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530320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《金融与金融市场》ppt课件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金融市场概述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货币市场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资本市场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外汇市场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保险市场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金融是经济体系中货币、信用、银行及金融市场的运作和管理，其功能包括价值创造、资源配置、风险管理等。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是现代经济体系的核心组成部分，主要涉及货币、信用、银行及金融市场的运作和管理。金融体系通过各种金融工具和金融机构，为经济活动提供融资、支付、投资和风险管理等服务，以支持经济增长和社会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金融体系的主要组成部分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金融体系主要由金融机构、金融市场和金融监管三部分组成，各部分相互关联，共同维护金融体系的稳定和健康发展。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金融机构是金融体系的主要组成部分，包括商业银行、投资银行、保险公司、证券公司等，负责提供各种金融服务。金融市场是金融机构之间以及金融机构与客户之间进行资金交易的平台，包括股票市场、债券市场、外汇市场等。金融监管则是对金融机构和金融市场进行监督管理的机构，以确保金融市场的公平、透明和稳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金融市场是资金供求双方通过各种金融工具进行交易的场所，根据交易期限、交易性质和交易对象的不同，可以分为货币市场、资本市场等类型。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是资金供求双方进行交易的场所，通过各种金融工具如股票、债券、基金等实现资金的转移和增值。根据交易期限的不同，金融市场可以分为长期市场和短期市场；根据交易性质的不同，可以分为固定收益市场和权益市场；根据交易对象的不同，可以分为货币市场和资本市场。这些不同类型的金融市场在功能上相互补充，共同构成了完整的金融市场体系。</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金融市场的定义与分类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金融市场概述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金融市场是资金供求双方通过各种金融工具进行交易的场所。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实现资金的有效配置，促进经济发展，为企业融资提供渠道，为个人提供投资机会。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金融市场的参与者</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金融机构</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个人投资者</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上市公司、非上市公司等。</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个人储蓄者、投资者等。</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银行、证券公司、保险公司等。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股票</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代表公司所有权的一部分，是投资者投资企业的一种方式。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债券</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是一种债务凭证，代表债权人对企业或政府的债权。</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期货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是一种标准化合约，可以在未来某一特定日期按照规定的价格买卖。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外汇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是不同货币之间的兑换，涉及到汇率风险和机会。</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金融市场的交易工具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买卖双方通过竞价方式确定交易价格。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竞价机制</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由做市商为市场提供流动性，维护市场稳定。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做市商制度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将交易者集中到一个平台进行交易，便于管理和监管。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集中交易制度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金融市场的交易机制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货币市场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货币市场是短期资金交易的市场，主要满足企业和个人对短期资金的需求。</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交易期限短</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通常在一年以内，包括隔夜、7天、1个月、3个月等。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流动性强</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市场参与者众多，交易活跃，资金流动性高。</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利率敏感性高</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货币市场利率受多种因素影响，如政策利率、市场供需等，变动较快。</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货币市场的定义与特点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政府机构</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如中央银行、财政部等，通过发行短期债券等方式参与货币市场。</a:t>
            </a:r>
          </a:p>
        </p:txBody>
      </p:sp>
      <p:cxnSp>
        <p:nvCxnSpPr>
          <p:cNvPr id="7" name="Connector 7"/>
          <p:cNvCxnSpPr/>
          <p:nvPr/>
        </p:nvCxnSpPr>
        <p:spPr>
          <a:xfrm>
            <a:off x="957845" y="3006206"/>
            <a:ext cx="3739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短期融资需求较大的企业，如大型制造业、贸易公司等。</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金融机构</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如商业银行、证券公司、保险公司等，既是资金供应方也是资金需求方。</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个人投资者</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通过购买货币市场基金等方式参与货币市场。</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货币市场的参与者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https://d.book118.com/687053032000006030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2024-09-01T09:06:06.258</cp:lastPrinted>
  <dcterms:created xsi:type="dcterms:W3CDTF">2024-09-01T01:06:06Z</dcterms:created>
  <dcterms:modified xsi:type="dcterms:W3CDTF">2024-09-01T01:06:08Z</dcterms:modified>
</cp:coreProperties>
</file>