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93682-94D4-4F1B-BFB3-50C7DFB79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E27BB6-6179-44DF-B536-6D207384D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3C950E-857D-49F8-B721-1BC1816C3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A0830-4B4F-480F-9AD2-CFD3A4661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99444A-D5D0-4B48-B25D-477C1545A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4F4F58-69B3-4E3F-9892-1D56F90298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F0D06A-C348-4DA2-BA22-679EEF5B9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EE97CB-A7E8-434D-8D62-72C259468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705FDB-BD9A-416E-A6DB-EBCB2E8C1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35788-F283-45F6-AFEA-E71943BB0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E4C1F8-59CF-464F-B4A1-5EFD82117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530461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元旦晚会活动总结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活动进行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活动效果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存在问题与改进建议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活动筹备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564" b="17564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主题意义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主题的选择充分考虑了元旦这一时点的特殊意义，以及企业文化和价值观的体现，为活动的成功奠定了基础。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本次元旦晚会以“辞旧迎新，共创未来”为主题，旨在通过文艺表演的形式回顾过去，展望未来，激发全体员工的团结奋进精神。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主题确定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10420" r="1042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本次活动共征集了包括歌曲、舞蹈、小品、朗诵等在内的20个节目，节目类型丰富多样，满足了不同员工的表演需求。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经过初选和复选，最终确定了10个优秀节目进入元旦晚会的表演名单，确保了晚会节目的质量和水平。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节目类型多样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严格筛选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节目征集与筛选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活动场地选在公司多功能厅，场地宽敞、设施齐全，能够满足晚会音响、灯光、布景等需求。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为保证晚会顺利进行，提前对音响、灯光、投影等设备进行了调试和检查，确保设备性能良好、运行稳定。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场地选择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设备准备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场地布置与设备准备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688" r="356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96" r="2809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674" r="316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通过企业内部网站、公告栏、微信群等多种渠道对元旦晚会进行了广泛宣传，提高了员工的参与度和期待感。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宣传渠道多样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宣传内容不仅包括活动主题、时间、地点等基本信息，还对部分优秀节目进行了提前预告，进一步激发了员工的好奇心和兴趣。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宣传内容丰富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宣传推广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活动进行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总结词：精彩纷呈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晚会上的节目表演是整场活动的亮点之一。从歌曲、舞蹈到小品、魔术，每个节目都经过精心组织和排练，为观众带来了视觉和听觉的盛宴。特别是舞蹈表演，舞者们身姿优美，动作流畅，赢得了观众的阵阵掌声。</a:t>
            </a:r>
            <a:endParaRPr lang="en-US" sz="1100"/>
          </a:p>
          <a:p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节目表演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总结词：形式多样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详细描述：晚会上的节目形式多样，既有传统的表演形式，也有新颖独特的创意。这种多样性使得晚会内容丰富，满足了不同观众的口味和需求。同时，各种形式的节目相互补充，使晚会整体上更加完整和协调。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节目表演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专业水平高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参与晚会表演的人员大多具备专业背景和丰富的表演经验。他们精湛的技艺和出色的表现力，使得每个节目都呈现出较高的艺术水准。无论是歌唱还是舞蹈，都展现出了专业级的实力和水准。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节目表演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总结词：气氛热烈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互动环节是晚会中不可或缺的一部分，它为观众提供了一个参与和互动的机会。通过抽奖、游戏等形式，现场气氛被推向一个又一个高潮。观众们的热情和参与度都非常高，使得整个晚会更加生动有趣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总结词：创意新颖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晚会的互动环节设计新颖，创意十足。这些创意不仅体现在形式上，更体现在内容和细节上。例如，通过与观众互动的环节，将现场气氛推向高潮，让观众们更加深入地参与到晚会中来。这些创意使得互动环节更加有趣和有意义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总结词：组织有序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虽然互动环节需要观众的高度参与，但整个过程组织有序，流畅自然。工作人员在现场的协调和组织能力得到了充分体现，确保了互动环节的有序进行。同时，参与互动的观众也展现了良好的素质和秩序，使得整个环节更加顺利和愉快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https://d.book118.com/687053046141006031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2024-09-04T05:05:31.626</cp:lastPrinted>
  <dcterms:created xsi:type="dcterms:W3CDTF">2024-09-03T21:05:31Z</dcterms:created>
  <dcterms:modified xsi:type="dcterms:W3CDTF">2024-09-03T21:05:33Z</dcterms:modified>
</cp:coreProperties>
</file>