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68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8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36B0E-62AC-4FE1-A5AE-C590733A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75E0E-28FC-486A-BF95-1B9379BC4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48D52-5FE7-42C0-897A-2FB460C56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9C021-3494-4812-B9B2-064D60018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DAE217-8689-4DA2-82F9-C0A3E784F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B52C2B-4672-4DFA-BD6D-2374D398D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2F00C3-4FDF-410F-B9CE-F914776F7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F5525-C502-4CED-863F-D0F08BCC0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0372A-1335-46E7-9B95-2A8700E86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9A542-090F-4E8B-9949-B09A62C3C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267BA-1F00-4036-987F-DBAA817E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673" r:id="rId2"/>
    <p:sldLayoutId id="2147490674" r:id="rId3"/>
    <p:sldLayoutId id="2147490675" r:id="rId4"/>
    <p:sldLayoutId id="2147490676" r:id="rId5"/>
    <p:sldLayoutId id="2147490677" r:id="rId6"/>
    <p:sldLayoutId id="2147490678" r:id="rId7"/>
    <p:sldLayoutId id="2147490679" r:id="rId8"/>
    <p:sldLayoutId id="2147490680" r:id="rId9"/>
    <p:sldLayoutId id="2147490681" r:id="rId10"/>
    <p:sldLayoutId id="214749068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55104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校园中的安全隐患危机传播管理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校园安全隐患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危机传播管理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校园安全意识教育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校园安全管理机制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校园安全技术防范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校园安全隐患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设施设备安全隐患</a:t>
            </a:r>
            <a:endParaRPr lang="zh-CN" altLang="en-US"/>
          </a:p>
        </p:txBody>
      </p:sp>
      <p:sp>
        <p:nvSpPr>
          <p:cNvPr id="10491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老旧设施：长时间使用可能导致故障或失效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维护不当：缺乏定期维护和保养，导致设备运行不正常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设计缺陷：部分设施设计不合理，存在安全隐患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使用不当：学生或教职工使用设施时违反规定或疏忽大意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消防安全隐患</a:t>
            </a:r>
            <a:endParaRPr lang="zh-CN" altLang="en-US"/>
          </a:p>
        </p:txBody>
      </p:sp>
      <p:sp>
        <p:nvSpPr>
          <p:cNvPr id="10491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消防通道：保持消防通道畅通无阻，禁止堆放杂物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火灾报警系统：定期检查报警系统的功能是否正常，确保及时发现火情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灭火器：确保灭火器配备充足，定期检查其压力和有效期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消防培训：定期组织师生进行消防安全培训，提高应急处理能力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食品卫生安全隐患</a:t>
            </a:r>
            <a:endParaRPr lang="zh-CN" altLang="en-US"/>
          </a:p>
        </p:txBody>
      </p:sp>
      <p:sp>
        <p:nvSpPr>
          <p:cNvPr id="10492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消防安全问题：校园内的消防设施和通道是否畅通，是否存在违规用火用电等行为，需要定期进行检查和维护。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食品卫生安全问题：校园内食品的卫生状况和食材的新鲜程度是安全隐患之一，需要加强食品卫生监管和食材质量检查。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实验室安全问题：实验室内的危险物品和仪器设备是否得到妥善管理和使用，实验操作是否规范，需要加强实验室安全管理和教育。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体育设施安全问题：校园内的体育设施是否符合安全标准，是否存在安全隐患，需要加强体育设施的维护和更新。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校园周边环境安全隐患</a:t>
            </a:r>
            <a:endParaRPr lang="zh-CN" altLang="en-US"/>
          </a:p>
        </p:txBody>
      </p:sp>
      <p:sp>
        <p:nvSpPr>
          <p:cNvPr id="104933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交通状况：校园周边道路拥挤，存在交通事故风险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卫生环境：周边小摊小贩多，食品卫生难以保障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建筑安全：周边老旧建筑多，存在倒塌风险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社会治安：校园周边人员复杂，存在治安问题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0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危机传播管理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危机传播理论</a:t>
            </a:r>
            <a:endParaRPr lang="zh-CN" altLang="en-US"/>
          </a:p>
        </p:txBody>
      </p:sp>
      <p:sp>
        <p:nvSpPr>
          <p:cNvPr id="104947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8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危机传播的定义：危机传播是指组织在危机发生时向公众、利益相关者和社会各界传递信息、回应关切、解释情况、化解危机的一系列过程。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危机传播的阶段：危机传播通常分为危机预警、危机应对和危机恢复三个阶段，每个阶段都需要采取不同的策略和措施。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危机传播的策略：组织在危机传播中需要采取及时、透明、准确和有效的信息传递策略，以减少危机对组织形象和声誉的影响。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危机传播的工具：组织可以利用各种媒体和渠道进行危机传播，如新闻媒体、社交媒体、组织官网等，根据不同的情况选择合适的工具。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危机传播策略</a:t>
            </a:r>
            <a:endParaRPr lang="zh-CN" altLang="en-US"/>
          </a:p>
        </p:txBody>
      </p:sp>
      <p:sp>
        <p:nvSpPr>
          <p:cNvPr id="104955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确定危机传播目标：确保信息准确传达，减少误解和恐慌。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5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及时发布信息：在危机发生后尽快发布信息，抢占舆论先机。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6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统一信息来源：确保信息的一致性和权威性，避免信息混乱。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与媒体建立良好关系：及时回应媒体关切，积极引导舆论。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危机传播技巧</a:t>
            </a:r>
            <a:endParaRPr lang="zh-CN" altLang="en-US"/>
          </a:p>
        </p:txBody>
      </p:sp>
      <p:sp>
        <p:nvSpPr>
          <p:cNvPr id="10496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及时回应：在危机发生后，及时、透明地进行回应，表明态度和立场。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统一口径：确保信息的一致性，避免信息混乱和误导。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有效沟通：使用清晰、简洁的语言，确保信息的准确传达。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媒体合作：与媒体建立良好的合作关系，确保信息的及时发布和准确传播。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危机传播案例分析</a:t>
            </a:r>
            <a:endParaRPr lang="zh-CN" altLang="en-US"/>
          </a:p>
        </p:txBody>
      </p:sp>
      <p:sp>
        <p:nvSpPr>
          <p:cNvPr id="104970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案例一：某高校发生火灾事件，学校及时发布信息，安抚学生和家长情绪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案例二：某中学发生食物中毒事件，学校及时通报情况，与媒体沟通，避免信息误导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案例三：某大学发生群体性事件，学校通过官方渠道发布权威信息，正确引导舆论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案例四：某小学校车发生车祸，学校及时通报情况，与相关部门合作，妥善处理危机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6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校园安全意识教育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3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安全意识培养</a:t>
            </a:r>
            <a:endParaRPr lang="zh-CN" altLang="en-US"/>
          </a:p>
        </p:txBody>
      </p:sp>
      <p:sp>
        <p:nvSpPr>
          <p:cNvPr id="104983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3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3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定期开展安全教育活动，提高学生的安全意识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4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制定安全规章制度，加强学生的安全行为规范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4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建立安全预警机制，及时发布安全预警信息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5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加强安全宣传力度，营造安全文化氛围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0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安全知识普及</a:t>
            </a:r>
            <a:endParaRPr lang="zh-CN" altLang="en-US"/>
          </a:p>
        </p:txBody>
      </p:sp>
      <p:sp>
        <p:nvSpPr>
          <p:cNvPr id="10499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网络安全：不轻信陌生人的信息，不随意点击链接，保护个人信息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火灾安全：了解火灾的起因、灭火器的使用方法以及紧急疏散路线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交通安全：遵守交通规则，不闯红灯，不在校园内骑车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防骗教育：提高警惕，防范诈骗，遇到可疑情况及时报警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9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安全演练与培训</a:t>
            </a:r>
            <a:endParaRPr lang="zh-CN" altLang="en-US"/>
          </a:p>
        </p:txBody>
      </p:sp>
      <p:sp>
        <p:nvSpPr>
          <p:cNvPr id="10499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安全演练的目的：提高师生应对突发事件的能力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安全演练的内容：火灾、地震、食物中毒等常见突发事件的应对措施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安全演练的频率：每年至少进行一次全面演练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安全培训的意义：增强师生的安全意识和自救互救能力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https://d.book118.com/687055104004006042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校园中的安全隐患危机传播管理</vt:lpstr>
      <vt:lpstr>目录</vt:lpstr>
      <vt:lpstr>添加章节标题</vt:lpstr>
      <vt:lpstr>校园安全隐患</vt:lpstr>
      <vt:lpstr>设施设备安全隐患</vt:lpstr>
      <vt:lpstr>消防安全隐患</vt:lpstr>
      <vt:lpstr>食品卫生安全隐患</vt:lpstr>
      <vt:lpstr>校园周边环境安全隐患</vt:lpstr>
      <vt:lpstr>危机传播管理</vt:lpstr>
      <vt:lpstr>危机传播理论</vt:lpstr>
      <vt:lpstr>危机传播策略</vt:lpstr>
      <vt:lpstr>危机传播技巧</vt:lpstr>
      <vt:lpstr>危机传播案例分析</vt:lpstr>
      <vt:lpstr>校园安全意识教育</vt:lpstr>
      <vt:lpstr>安全意识培养</vt:lpstr>
      <vt:lpstr>安全知识普及</vt:lpstr>
      <vt:lpstr>安全演练与培训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2024-09-15T01:50:32.293</cp:lastPrinted>
  <dcterms:created xsi:type="dcterms:W3CDTF">2024-09-14T17:50:32Z</dcterms:created>
  <dcterms:modified xsi:type="dcterms:W3CDTF">2024-09-14T17:50:34Z</dcterms:modified>
</cp:coreProperties>
</file>