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19A34-F925-45DC-BE33-DBD405A8F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F2CDE-11C5-441A-BA70-C65B01DD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061C3-BD67-47C5-A2D3-C682A50C4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8BC82-9FA1-4323-8EB3-DDA25B2B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4B486-B7AA-422F-9990-B44AF2F5D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B0A56F-2B46-4134-95C5-F7EB07114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68BD1-4479-4A34-907F-D2A562DE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BE84F-7911-4902-BC89-ACE5CFA5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7E140-84AC-4708-B1D0-EB4FB2AC7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9C853-8698-4F69-9142-76FC8A21C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86CE6-2E27-4CC5-8551-49442107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5134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交通变化原因报告分析报告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分析交通变化的原因，为政策制定者和交通管理部门提供决策依据。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随着城市化进程加速，交通问题日益突出，了解交通变化原因对于解决交通拥堵、提高出行效率具有重要意义。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本报告主要关注城市交通变化的原因，包括私家车增长、公共交通发展、道路基础设施等方面。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由于数据获取的限制，某些细微变化可能无法完全反映在报告中。此外，报告主要基于历史数据，可能无法预测未来交通变化的趋势。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交通变化指的是交通系统内部各要素的改变，包括交通方式、交通路线、交通设施等的变化。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交通变化可以分为自然变化和人为变化两类。自然变化包括自然灾害、气候变化等引起的交通系统变化；人为变化则包括政策调整、规划设计、技术进步等引起的交通系统变化。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交通变化的定义和类型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696" r="86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882" r="1288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交通变化对经济发展有着重要影响，如改变物流成本、促进产业布局调整等。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交通变化对居民生活也有着重要影响，如改变出行方式、影响通勤时间等。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交通变化对环境的影响也不容忽视，如增加碳排放、影响城市空气质量等。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交通变化还可能对交通安全产生影响，如改变道路状况、影响交通安全设施等。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交通变化的影响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交通变化原因分析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人口增长和城市化进程对交通需求和交通方式选择产生重要影响。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随着人口数量的增长和城市化进程的加速，城市交通需求不断增加，导致道路拥堵、公共交通压力增大等问题。同时，人口和城市化的增长也促进了出行方式和交通结构的转变。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人口和城市化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https://d.book118.com/687055134031006044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2024-09-18T10:13:43.144</cp:lastPrinted>
  <dcterms:created xsi:type="dcterms:W3CDTF">2024-09-18T02:13:43Z</dcterms:created>
  <dcterms:modified xsi:type="dcterms:W3CDTF">2024-09-18T02:13:45Z</dcterms:modified>
</cp:coreProperties>
</file>