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35D732-84F9-4FC0-ADF3-5753DC741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2DBE3-2813-49B5-B17B-03D4EB9B5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759685-268F-470B-B147-96649890E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804482-6676-4649-A56A-49EC3C1F0F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B59DDA-643C-41A9-9556-96C1579E10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07C2FA-1743-4BCC-8EB3-838B6E5C78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C4CDE8-7589-40E6-8182-975C8F82A0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7E91B-A53D-4898-8AF6-591E747AE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9C410-00F8-4C66-A86E-CC170D383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78FE8-7359-4C5F-A623-EEE63EF88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D694F-C146-4C9A-A12D-86FE48FF4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55141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经济学相关设定误差与测量误差\n## 1.设定误差与测量误差的基本概念\n### 1.1什么是设定误差及其产生原因\n### 1.2什么是测量误差及其产生原因\n### 1.3设定误差与测量误差的关系与区别\n## 2.设定误差对经济模型的影响\n### 2.1设定误差对模型参数估计的影响\n### 2.2设定误差对模型预测性能的影响\n### 2.3如何识别和减少设定误差\n## 3.测量误差对经济数据的影响\n### 3.1测量误差对数据质量的影响\n### 3.2测量误差对经济分析结果的影响\n### 3.3如何识别和减少测量误差\n## 4.设定误差与测量误差的实例分析\n### 4.1实例一：消费者信心指数的设定误差与测量误差\n### 4.2实例二：通货膨胀率的测量误差与设定误差\n### 4.3实例三：经济增长率的设定误差与测量误差\n## 5.降低设定误差与测量误差的方法\n### 5.1改进数据收集与处理方法\n### 5.2提高模型设定与选择的准确性\n### 5.3实施误差校正与敏感性分析\n## 6.结论与展望\n### 6.1设定误差与测量误差对经济研究的重要性\n### 6.2当前研究的局限性及未来研究方向\n### 6.3如何更有效地应对设定误差与测量误差\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经济学相关设定误差与测量误差</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2}"/>
        <p:cNvGrpSpPr/>
        <p:nvPr/>
      </p:nvGrpSpPr>
      <p:grpSpPr>
        <a:xfrm>
          <a:off x="0" y="0"/>
          <a:ext cx="0" cy="0"/>
        </a:xfrm>
      </p:grpSpPr>
      <p:sp>
        <p:nvSpPr>
          <p:cNvPr id="78"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79"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设定误差与测量误差的基本概念</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sp>
        <p:nvSpPr>
          <p:cNvPr id="9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设定误差是指在构建经济模型时，对模型的基本假设和参数设定与实际情况不符所导致的误差。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基本假设不现实：例如，假设消费者行为完全理性，而实际上消费者行为可能受到多种因素影响。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参数设定不准确：例如，假设生产成本为常数，而实际上生产成本可能随着产量变化而变化。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模型结构选择不当：例如，选择线性模型而实际上数据呈非线性关系。</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产生原因：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对现实世界的理解有限：研究者可能无法完全了解经济现象背后的复杂机制。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数据限制：研究者可能无法获取足够的数据来支持复杂的模型设定。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模型过简化：为了便于分析，研究者可能会简化模型，从而导致设定误差。</a:t>
            </a:r>
            <a:endParaRPr/>
          </a:p>
        </p:txBody>
      </p:sp>
      <p:sp>
        <p:nvSpPr>
          <p:cNvPr id="9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什么是设定误差及其产生原因</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3}"/>
        <p:cNvGrpSpPr/>
        <p:nvPr/>
      </p:nvGrpSpPr>
      <p:grpSpPr>
        <a:xfrm>
          <a:off x="0" y="0"/>
          <a:ext cx="0" cy="0"/>
        </a:xfrm>
      </p:grpSpPr>
      <p:sp>
        <p:nvSpPr>
          <p:cNvPr id="9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测量误差是指在经济数据的收集和整理过程中，由于测量方法、工具或人为因素导致的误差。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测量方法不准确：例如，使用问卷调查收集数据时，受访者可能因为记忆错误或理解问题而导致误差。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测量工具误差：例如，使用不准确的测量工具导致数据失真。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人为因素：例如，数据录入错误或数据处理方法不当导致的误差。</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产生原因：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测量方法本身的局限性：任何测量方法都有其局限性，可能无法完全准确地反映现实情况。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数据收集者的技能和经验：数据收集者的技能和经验可能影响数据的质量。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数据处理过程中的失误：数据处理过程中可能发生失误，导致数据失真。</a:t>
            </a:r>
            <a:endParaRPr/>
          </a:p>
        </p:txBody>
      </p:sp>
      <p:sp>
        <p:nvSpPr>
          <p:cNvPr id="9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什么是测量误差及其产生原因</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3}"/>
        <p:cNvGrpSpPr/>
        <p:nvPr/>
      </p:nvGrpSpPr>
      <p:grpSpPr>
        <a:xfrm>
          <a:off x="0" y="0"/>
          <a:ext cx="0" cy="0"/>
        </a:xfrm>
      </p:grpSpPr>
      <p:sp>
        <p:nvSpPr>
          <p:cNvPr id="9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设定误差与测量误差的关系与区别</a:t>
            </a:r>
            <a:endParaRPr lang="en-US" sz="3600" b="1">
              <a:latin typeface="微软雅黑"/>
              <a:ea typeface="微软雅黑"/>
            </a:endParaRPr>
          </a:p>
        </p:txBody>
      </p:sp>
      <p:sp>
        <p:nvSpPr>
          <p:cNvPr id="9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关系：设定误差和测量误差都是经济研究中的误差来源，它们都可能对经济分析结果产生影响。</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区别：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设定误差来源于模型设定与实际情况的不符，而测量误差来源于数据收集和整理过程中的误差。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设定误差影响模型的结构和参数估计，而测量误差影响数据的质量和准确性。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设定误差可以通过改进模型设定和选择更合适的模型来降低，而测量误差需要通过改进测量方法和提高数据质量来降低。</a:t>
            </a:r>
            <a:endParaRPr/>
          </a:p>
        </p:txBody>
      </p:sp>
      <p:cxnSp>
        <p:nvCxnSpPr>
          <p:cNvPr id="9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descr="{&quot;isTemplate&quot;:true,&quot;type&quot;:2}"/>
        <p:cNvGrpSpPr/>
        <p:nvPr/>
      </p:nvGrpSpPr>
      <p:grpSpPr>
        <a:xfrm>
          <a:off x="0" y="0"/>
          <a:ext cx="0" cy="0"/>
        </a:xfrm>
      </p:grpSpPr>
      <p:sp>
        <p:nvSpPr>
          <p:cNvPr id="10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0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设定误差对经济模型的影响</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3}"/>
        <p:cNvGrpSpPr/>
        <p:nvPr/>
      </p:nvGrpSpPr>
      <p:grpSpPr>
        <a:xfrm>
          <a:off x="0" y="0"/>
          <a:ext cx="0" cy="0"/>
        </a:xfrm>
      </p:grpSpPr>
      <p:sp>
        <p:nvSpPr>
          <p:cNvPr id="104"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设定误差对模型参数估计的影响</a:t>
            </a:r>
            <a:endParaRPr lang="en-US" sz="3600" b="1">
              <a:latin typeface="微软雅黑"/>
              <a:ea typeface="微软雅黑"/>
            </a:endParaRPr>
          </a:p>
        </p:txBody>
      </p:sp>
      <p:sp>
        <p:nvSpPr>
          <p:cNvPr id="105"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设定误差可能导致模型参数估计不准确，从而影响模型的预测性能。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参数值偏离实际：设定误差可能导致模型参数估计值偏离实际情况，从而导致模型预测结果失真。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参数不确定性增加：设定误差可能导致参数不确定性增加，从而降低模型的预测性能。</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举例：假设消费者行为完全理性的模型可能导致消费者需求预测偏离实际，从而影响企业的生产决策。</a:t>
            </a:r>
            <a:endParaRPr/>
          </a:p>
        </p:txBody>
      </p:sp>
      <p:pic>
        <p:nvPicPr>
          <p:cNvPr id="106"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3}"/>
        <p:cNvGrpSpPr/>
        <p:nvPr/>
      </p:nvGrpSpPr>
      <p:grpSpPr>
        <a:xfrm>
          <a:off x="0" y="0"/>
          <a:ext cx="0" cy="0"/>
        </a:xfrm>
      </p:grpSpPr>
      <p:sp>
        <p:nvSpPr>
          <p:cNvPr id="10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kumimoji="1" lang="zh-CN" altLang="en-US"/>
          </a:p>
        </p:txBody>
      </p:sp>
      <p:sp>
        <p:nvSpPr>
          <p:cNvPr id="10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设定误差对模型预测性能的影响</a:t>
            </a:r>
            <a:endParaRPr lang="en-US" sz="3600" b="1">
              <a:latin typeface="微软雅黑"/>
              <a:ea typeface="微软雅黑"/>
            </a:endParaRPr>
          </a:p>
        </p:txBody>
      </p:sp>
      <p:sp>
        <p:nvSpPr>
          <p:cNvPr id="11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设定误差可能导致模型预测性能下降，从而影响经济决策的制定。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预测结果偏离实际：设定误差可能导致模型预测结果偏离实际情况，从而导致经济决策失误。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模型稳定性降低：设定误差可能导致模型稳定性降低，从而影响模型的预测性能。</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举例：假设货币需求与收入成正比的模型可能导致货币政策制定者在面临经济波动时无法做出合适的决策。</a:t>
            </a:r>
            <a:endParaRPr/>
          </a:p>
        </p:txBody>
      </p:sp>
      <p:cxnSp>
        <p:nvCxnSpPr>
          <p:cNvPr id="11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3}"/>
        <p:cNvGrpSpPr/>
        <p:nvPr/>
      </p:nvGrpSpPr>
      <p:grpSpPr>
        <a:xfrm>
          <a:off x="0" y="0"/>
          <a:ext cx="0" cy="0"/>
        </a:xfrm>
      </p:grpSpPr>
      <p:pic>
        <p:nvPicPr>
          <p:cNvPr id="11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16" name="Group 598"/>
            <p:cNvGrpSpPr/>
            <p:nvPr/>
          </p:nvGrpSpPr>
          <p:grpSpPr>
            <a:xfrm>
              <a:off x="763829" y="1414808"/>
              <a:ext cx="6972294" cy="2337649"/>
              <a:chOff x="763829" y="1414808"/>
              <a:chExt cx="6972294" cy="2337649"/>
            </a:xfrm>
          </p:grpSpPr>
          <p:sp>
            <p:nvSpPr>
              <p:cNvPr id="11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识别：</a:t>
                </a:r>
                <a:endParaRPr/>
              </a:p>
            </p:txBody>
          </p:sp>
          <p:sp>
            <p:nvSpPr>
              <p:cNvPr id="11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分析模型假设是否符合实际情况：通过对比模型假设和实际情况，可以识别设定误差。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检验模型预测结果与实际数据的一致性：通过对比模型预测结果和实际数据，可以发现设定误差。</a:t>
                </a:r>
                <a:endParaRPr/>
              </a:p>
            </p:txBody>
          </p:sp>
          <p:sp>
            <p:nvSpPr>
              <p:cNvPr id="11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23" name="Group 591"/>
            <p:cNvGrpSpPr/>
            <p:nvPr/>
          </p:nvGrpSpPr>
          <p:grpSpPr>
            <a:xfrm>
              <a:off x="689593" y="3949139"/>
              <a:ext cx="7078256" cy="2128975"/>
              <a:chOff x="689593" y="3949139"/>
              <a:chExt cx="7078256" cy="2128975"/>
            </a:xfrm>
          </p:grpSpPr>
          <p:sp>
            <p:nvSpPr>
              <p:cNvPr id="12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减少：</a:t>
                </a:r>
                <a:endParaRPr/>
              </a:p>
            </p:txBody>
          </p:sp>
          <p:sp>
            <p:nvSpPr>
              <p:cNvPr id="12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改进模型设定：根据实际数据和理论分析，改进模型设定，使其更接近实际情况。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选择更合适的模型：根据实际数据和理论分析，选择更合适的模型，以降低设定误差。</a:t>
                </a:r>
                <a:endParaRPr/>
              </a:p>
            </p:txBody>
          </p:sp>
          <p:sp>
            <p:nvSpPr>
              <p:cNvPr id="12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如何识别和减少设定误差</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测量误差对经济数据的影响</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https://d.book118.com/687055141031006044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经济学相关设定误差与测量误差</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2024-09-18T10:13:44.819</cp:lastPrinted>
  <dcterms:created xsi:type="dcterms:W3CDTF">2024-09-18T02:13:44Z</dcterms:created>
  <dcterms:modified xsi:type="dcterms:W3CDTF">2024-09-18T02:13:46Z</dcterms:modified>
</cp:coreProperties>
</file>