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6D6EC-C758-4130-AA50-DAB667FCC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9E298-671C-4681-89F1-BABDED351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9C5A0-E1BA-4D44-94A9-DA16AE751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5961F-E33D-49BB-B695-8C9868C3F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61C5B-82EE-431F-9C8C-74FDFB758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845BA5-AEFF-47B4-8069-C435EABC8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41DD5B-B6DD-482D-97EC-2D0D2AC80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8FC8A-7149-4F3E-87AF-FC0B9E36B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94255-54B3-42B7-A1A4-E00A6BE2F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B035E-C454-41AF-8D1A-34C96AE2F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276B6-A0EA-489A-B913-1AC1B3F6E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561141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肿瘤科查房PPT课件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肿瘤科查房概述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肿瘤科疾病知识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肿瘤科查房实践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肿瘤科病例分享与讨论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肿瘤科查房的未来发展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肿瘤科查房概述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963" r="1596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通过查房，将肿瘤学的理论知识与临床实践相结合，提高医生对肿瘤疾病的认识和处理能力。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临床实践与教学结合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通过病例讨论和交流，医生可以了解最新的诊疗技术和方法，提高肿瘤诊疗水平。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提高诊疗水平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查房过程中，医生需要分析病例、提出治疗方案，有助于培养医生的临床思维和决策能力。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提升医生综合素质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查房有助于医生全面了解患者病情，制定合适的治疗方案，提高患者诊疗效果和生活质量。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准备阶段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病例汇报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病例讨论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查房的流程和内容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299" r="1729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医生提前了解患者病情和诊疗情况，查阅相关资料，为查房做好充分准备。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医生向其他医生和实习生介绍患者病情、诊断、治疗情况等。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针对当前病例，医生们展开讨论，提出各自的治疗建议和方案。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查房结束后，医生对讨论内容进行总结，对患者的治疗方案进行调整和完善。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肿瘤科疾病知识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结直肠癌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结直肠癌是常见的消化道肿瘤，早期症状不明显，晚期可能出现便血、腹痛等症状。其特点包括与生活方式密切相关，可通过筛查早期发现。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肺癌是常见的恶性肿瘤，主要症状包括咳嗽、咳痰、胸痛等。其特点包括易发生转移和复发，治疗难度较大。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乳腺癌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乳腺癌是女性常见的恶性肿瘤，早期症状包括乳房肿块、乳头溢液等。其特点包括与遗传因素有一定关联，治疗手段多样化。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常见肿瘤类型及特点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肿瘤分期是根据肿瘤的大小、侵犯范围、是否转移等因素进行的临床评估，用于指导治疗方案的选择。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肿瘤分级是根据肿瘤细胞的分化程度、恶性程度进行的病理评估，用于预测肿瘤的预后和复发风险。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肿瘤的分期与分级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手术切除是肿瘤治疗的重要手段之一，对于早期肿瘤可以达到根治的效果。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手术切除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化疗是利用化学药物杀死肿瘤细胞的治疗方法，对于中晚期肿瘤和转移性肿瘤有较好的疗效。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放疗是利用放射线杀死肿瘤细胞的治疗方法，对于某些肿瘤具有较好的局部控制效果。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放疗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靶向治疗是利用针对特定基因或蛋白质的药物进行治疗的方法，对于某些特定类型的肿瘤具有较好的疗效。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靶向治疗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肿瘤的治疗方法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肿瘤科查房实践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提前了解患者的病史、检查结果、治疗方案等，确保对患者的病情有全面的了解。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复习相关知识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查阅相关文献、资料，了解最新的诊疗进展和指南，提高查房的专业性和准确性。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携带必要的查房工具，如听诊器、手电筒、PPT等，确保查房过程的顺利进行。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https://d.book118.com/687056114100006024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2024-08-28T14:56:27.584</cp:lastPrinted>
  <dcterms:created xsi:type="dcterms:W3CDTF">2024-08-28T06:56:27Z</dcterms:created>
  <dcterms:modified xsi:type="dcterms:W3CDTF">2024-08-28T06:56:29Z</dcterms:modified>
</cp:coreProperties>
</file>