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58D45-4F1C-4335-AEA8-E25EBDE00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39A8-D2C7-4028-B0D3-A6F12686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9FEEB-EC2D-4D36-A9D5-03B985EB1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C2385-ECED-47DC-8B86-473ECEBA4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F069C-9B6D-43CE-BF3A-76DEFF5E5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3A622D-475F-460D-AACF-37DB91AF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A2F90-0129-4260-8EE9-04C49D2B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73F95-0690-4500-A3FA-84AD02527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F7FA2-D9A2-46A9-8B14-6F18325DE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41887-F275-4B2E-A0A9-DC63A85E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B729B-6E62-4EAA-9A63-4A0BCA02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0043123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学校大型活动安全措施方案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活动后期总结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00" b="26100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活动安全是指确保学校大型活动顺利进行，避免发生意外事故，保障参与者的生命财产安全。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活动安全定义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5958" r="15958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全对于学校而言具有重要意义。首先，保障活动的顺利进行有助于提高学校的组织能力和声誉。其次，确保参与者的安全有助于增强学校的凝聚力和向心力，促进校园文化建设。最后，减少意外事故的发生有助于维护学校的稳定和和谐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场地安全风险：如场地设施破损、场地条件不良等；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卫生安全风险：如食品卫生问题、传染病爆发等；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财产安全风险：如盗窃、抢劫等。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活动安全风险主要包括以下几种类型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交通安全风险：如交通堵塞、交通事故等；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人身安全风险：如拥挤踩踏、暴力冲突等；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活动安全风险类型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活动前期准备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对活动的各个环节进行细致观察，找出可能存在的安全隐患和风险因素。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分析风险影响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对识别到的风险进行深入分析，评估其对活动的影响程度和可能造成的后果。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根据风险分析结果，制定相应的防范措施和应对策略。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详细规划活动的各个环节，包括活动的时间、地点、内容等。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明确活动流程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根据活动的特点和可能存在的风险，设定明确的安全目标和重点防范领域。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设定安全目标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针对不同的安全目标，制定具体的安全策略和实施方案。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通过多种形式的安全教育活动，提高参与活动师生的安全意识和自我保护能力。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向参与活动的师生传递必要的安全知识和技能，使其能够更好地应对突发情况。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传递安全知识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375" b="6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建立有效的信息沟通机制，确保活动的组织者和参与者之间的信息畅通无阻。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加强信息沟通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活动现场管理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在活动现场设置明显的安全出口，并确保在紧急情况下能够迅速疏散人群。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确保活动现场配备足够的消防设施，如灭火器、消防栓等，并定期检查其完好性。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在活动现场设置明显的安全警示标识，如小心地滑、禁止烟火等。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现场安全设施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配备一名现场指挥人员，负责全面监控活动现场的安全情况。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安排专人对活动现场进行巡查，及时发现并排除安全隐患。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配备专业的紧急救援人员，如医护人员、消防员等，以便在发生紧急情况时迅速采取救援措施。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安全人员配备与职责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https://d.book118.com/687060043123006053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2024-09-27T13:27:20.954</cp:lastPrinted>
  <dcterms:created xsi:type="dcterms:W3CDTF">2024-09-27T05:27:20Z</dcterms:created>
  <dcterms:modified xsi:type="dcterms:W3CDTF">2024-09-27T05:27:22Z</dcterms:modified>
</cp:coreProperties>
</file>