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E368AE-353C-4F09-8E77-ADD834E70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A8210-D30E-4350-BDF0-92A0F20AD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4CAEBC-3F6A-44DB-AC28-A9DDA9F6A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D8D346-6FFC-49B0-AFDA-4EE84C3931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560C1C-047A-40EC-BB09-1E87BC81CC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F93EDC-E02E-4186-9C67-6C93D2EE6E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82EA28-E042-4465-B012-2B28F923CF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AC1553-EB20-4EC5-A0A8-561B1A91B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2B52BB-31FC-4773-A414-544EABAE83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385C3-7B86-44BE-9FDB-8AE6AF76D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5D8346-0A5B-4587-B22E-CC6C48B20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6006416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心内科教学查房PPT课件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心内科概述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心内科教学查房的目的与意义</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心内科教学查房的实施方法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心内科教学查房案例分析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心内科教学查房的未来发展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心内科概述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5" r="32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心内科是专门负责心脏疾病的诊断、治疗和预防的医学专业。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心内科医生主要负责对心脏疾病的诊断、评估和治疗，提供专业的医疗建议和护理，以及参与心脏疾病的研究和预防工作。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冠心病</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冠心病是心脏冠状动脉粥样硬化导致心肌缺血、缺氧的一种疾病。心内科医生通过冠状动脉造影等技术进行诊断，采用药物治疗、介入治疗和冠状动脉搭桥手术等方法进行治疗。</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6" r="1662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心力衰竭</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心力衰竭是心脏泵血功能下降导致全身组织器官灌注不足的一种疾病。心内科医生通过病史、体格检查和必要的实验室检查进行诊断，采用药物治疗、器械治疗和康复治疗等方法进行治疗。</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心律失常</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心律失常是指心脏电信号传导异常导致的心脏节律紊乱。心内科医生通过心电图、动态心电图和心脏电生理检查等技术进行诊断，采用药物治疗、导管消融和心脏起搏器植入等方法进行治疗。</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心内科常见疾病与诊疗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病史采集</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心内科医生通过询问患者的病史，了解患者的症状、家族史、生活习惯和既往病史等情况。</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心内科医生对患者进行全面的体格检查，包括生命体征、心脏听诊和身体其他系统的检查。</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心内科医生根据患者的病情，进行必要的实验室检查，如血液生化、心肌酶学和凝血功能等检查。</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心内科医生根据患者的病情，进行必要的影像学检查，如心电图、超声心动图、冠状动脉造影和心脏核磁共振等检查。</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心内科医生根据患者的病史、体格检查、实验室检查和影像学检查结果，进行综合分析，做出准确的诊断，并制定合适的治疗方案。</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体格检查</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影像学检查</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诊断与治疗</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实验室检查</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心内科的诊疗流程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心内科教学查房的目的与意义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通过教学查房，医生可以学习到更多关于心脏疾病的诊断技巧和方法，从而提高诊断的准确率。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诊断准确率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26" b="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治疗方案优化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最新诊疗技术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00" r="1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通过分析和讨论病例，医生可以了解更多治疗心脏疾病的方案，从而为患者提供更合适的治疗方案。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教学查房可以帮助医生了解最新的诊疗技术和研究成果，从而将这些技术应用到临床实践中。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提高诊疗水平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病例分析能力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通过教学查房中的病例分析，医生可以培养自己的病例分析能力，从而提高临床思维水平。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鉴别诊断能力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通过分析和讨论相似的疾病病例，医生可以更好地掌握鉴别诊断的方法，从而提高自己的诊疗水平。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综合分析能力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教学查房可以帮助医生培养综合分析病例的能力，从而更好地把握患者的病情和治疗方案。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培养临床思维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教学查房可以帮助医生之间进行更多的交流和讨论，从而促进医生之间的合作和共同进步。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医生之间的交流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教学查房可以帮助医生了解其他相关学科的知识和最新进展，从而促进跨学科的合作和治疗方案的制定。</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通过团队协作和交流，医生可以为患者提供更加全面和专业的医疗服务，从而提高患者满意度。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提高患者满意度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促进团队协作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心内科教学查房的实施方法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确定查房主题</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根据教学大纲和实际病例情况，确定本次教学查房的主题。</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收集病例资料</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收集相关病例的病史、检查结果、诊疗过程等资料，确保信息的完整性和准确性。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制作PPT课件</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根据查房主题和病例资料，制作简洁明了、重点突出的PPT课件，包括病例简介、诊断依据、治疗方案等内容。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通知参会人员</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提前通知参会人员查房的时间、地点和主题，确保参会人员能够准时参加。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https://d.book118.com/687060064165006026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2024-09-01T08:06:13.249</cp:lastPrinted>
  <dcterms:created xsi:type="dcterms:W3CDTF">2024-09-01T00:06:13Z</dcterms:created>
  <dcterms:modified xsi:type="dcterms:W3CDTF">2024-09-01T00:06:15Z</dcterms:modified>
</cp:coreProperties>
</file>