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7DB22-AA43-4934-A8FB-6F07E184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80DDB-1E33-4D42-A6CD-504116D7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1AD88-5D59-4CE2-A999-45213E03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3BFD-3569-4313-8826-764FD177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79F9B-EE23-48A4-B630-D412E443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BA50D-2B9F-4540-870F-2118D0060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E17A1-0C24-4EE0-8F93-4A98E4F2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457D2-36C4-4C6F-9677-B381C77F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EA543-E5E3-4CCD-9A33-87B1BA392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67BB3-FC0F-4F50-B478-56891D7F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B4961-DDF9-4E06-A47A-4CF15E814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0141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国家心力衰竭指南（2023版）解读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指南概述与背景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心力衰竭诊断与评估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药物治疗策略与进展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非药物治疗手段探讨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患者管理与康复教育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指南概述与背景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心血管疾病负担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心力衰竭作为心血管疾病的重要表现，其发病率和死亡率逐年上升，给社会和家庭带来沉重负担。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随着医学科学的进步，心力衰竭的诊断和治疗手段不断更新，需要规范化的临床实践指南指导医生合理决策。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国家卫生健康委员会等政府部门高度重视心血管疾病的防治工作，推动心力衰竭等临床指南的制定和实施。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指南制定背景及意义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70" b="1397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发病率与死亡率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全球范围内，心力衰竭的发病率和死亡率居高不下，且呈现年轻化趋势。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诊疗水平差异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不同地区和医院之间心力衰竭的诊疗水平存在显著差异，影响患者预后和生活质量。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科研进展与转化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尽管心力衰竭领域的科研取得了一定进展，但科研成果向临床实践的转化仍面临诸多挑战。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国内外心力衰竭现状与挑战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新版指南更加注重患者的主体地位，强调个体化诊疗和全方位管理。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强调多学科团队协作在心力衰竭诊疗中的重要性，鼓励心血管内科、外科、康复科等科室共同参与。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药物治疗与非药物治疗并重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在药物治疗方面，新版指南根据最新临床证据对药物选择和剂量进行了调整；同时，重视非药物治疗手段如心脏再同步化治疗、心脏移植等在心力衰竭治疗中的应用。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指南提倡对心力衰竭患者进行综合性评估，包括病史、症状、体征、辅助检查等多方面信息。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指南更新亮点与特色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心力衰竭诊断与评估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急性心力衰竭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突发严重呼吸困难，频繁咳嗽，咳粉红色泡沫状痰。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慢性心力衰竭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运动耐力下降引起的呼吸困难或乏力，液体潴留引起的踝部水肿等。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根据心力衰竭发生的时间、速度、严重程度可分为急性心力衰竭和慢性心力衰竭；根据左心室射血分数可分为射血分数降低的心力衰竭、射血分数保留的心力衰竭和中间范围射血分数的心力衰竭。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综合患者的病史、症状、体征及实验室和影像学检查结果，进行综合分析，确定诊断。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如X线胸片、超声心动图等，有助于明确心脏结构和功能异常。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包括血常规、尿常规、生化检查等，以评估患者的整体状况。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详细询问患者病史，包括症状、既往病史、家族史等。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全面评估患者的生命体征、心脏及肺部情况。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评估工具及指标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纽约心脏病协会（NYHA）心功能分级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根据患者自觉的活动能力划分为四级，评估患者心力衰竭的严重程度。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6分钟步行试验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通过测定6分钟内步行距离来评估患者的心功能及运动耐量。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如B型利钠肽（BNP）和N末端B型利钠肽原（NT-proBNP）等，可用于心力衰竭的诊断和预后评估。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超声心动图指标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如左心室射血分数（LVEF）、左心室舒张末期内径（LVEDD）等，用于评估心脏结构和功能。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药物治疗策略与进展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通过促进尿液排出，减少体内液体潴留，降低心脏前负荷，从而改善心衰症状。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通过拮抗醛固酮受体，减少水钠潴留，降低心脏前负荷，同时抑制心肌重构和纤维化。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醛固酮受体拮抗剂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通过抑制血管紧张素转换酶或阻断血管紧张素受体，降低血压，减轻心脏后负荷，同时抑制心肌重构，延缓心衰进展。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ACEI/ARB类药物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通过阻断心脏β受体，减慢心率，降低心肌耗氧量，改善心脏功能。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个体化治疗方案制定原则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根据患者具体病情和身体状况制定治疗方案，包括病因、诱因、合并症、药物副作用等因素。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根据心衰类型和严重程度选择适当的药物种类和剂量。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遵循指南推荐的治疗流程和用药规范，确保治疗效果和安全性。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https://d.book118.com/687060141115006036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2024-09-11T14:36:46.731</cp:lastPrinted>
  <dcterms:created xsi:type="dcterms:W3CDTF">2024-09-11T06:36:46Z</dcterms:created>
  <dcterms:modified xsi:type="dcterms:W3CDTF">2024-09-11T06:36:48Z</dcterms:modified>
</cp:coreProperties>
</file>