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DFE7D-5D41-4848-87EA-9C9A1882E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3AE74-44F0-410A-ACAD-0490946A4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206F4-779F-4D39-9073-715CCD28F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48F3A-6C2A-458E-A645-053E82876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A60A1A-7405-4DA8-A7D7-AE56A1A91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CE4C90-4AF9-487C-8888-63043750F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2C3A81-DBAF-43F6-9559-A9EB6CF81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0C6E7-CD03-4007-A3C4-98487B0D2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08230-A9B7-44C9-BDD9-13ECE1556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C949C-B015-4205-A647-FF05DEAD2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95560-1AFE-4655-ACE3-22D7F2322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61102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心理健康工作大事记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心理健康工作大事记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心理健康工作面临的挑战与解决方案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未来心理健康工作展望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25" r="15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心理健康是指个体心理活动在各个方面都处于良好状态，包括情绪、认知、行为和人际关系等方面。心理健康对于个人的幸福感、工作表现、家庭关系以及社会和谐都具有重要意义。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心理健康问题不仅影响个体自身的生活质量，还给家庭和社会带来负担。因此，心理健康工作是社会发展的重要组成部分，需要得到广泛的关注和支持。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心理健康工作的发展历程可以追溯到古代，当时人们已经开始关注心理问题并寻求解决之道。随着医学和心理学的发展，心理健康工作逐渐专业化，成为一门独立的学科。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近年来，随着社会压力的增加和人们健康意识的提高，心理健康工作得到了越来越多的重视。政府、企业和社会组织纷纷加大投入，提供心理健康服务，提高公众对心理健康的认识和重视程度。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，心理健康工作将继续向着更加专业化和普及化的方向发展。随着科技的进步，心理健康服务将更加便捷和个性化，更好地满足人们的心理需求。同时，心理健康工作也将更加注重预防和早期干预，减少心理问题的发生和恶化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701" b="15701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688" b="27688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00" b="1020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心理健康工作的历史与发展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心理健康工作大事记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随着社会对心理健康问题的关注度不断提高，政府开始制定相关政策，以保障公民的心理健康权益。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政策制定后，相关部门开始实施政策，包括提供心理健康服务、加强心理健康教育等。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心理健康政策的制定与实施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政策实施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政策制定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通过各种渠道和媒体，宣传心理健康的重要性，提高公众对心理健康的认识。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提供多样化的心理健康服务，包括心理咨询、心理治疗等，以满足不同人群的需求。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心理健康服务的推广与普及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心理健康研究的进展与突破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进展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随着科学技术的发展，心理健康研究领域不断取得新的进展，为临床治疗提供了更多依据。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在研究过程中，出现了一些具有突破性的成果，为解决某些心理障碍提供了新的思路和方法。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活动开展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组织各种形式的心理健康活动，如讲座、工作坊、义诊等，提高公众参与度。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通过活动的开展，对公众的心理健康观念产生了积极的影响，提高了心理健康水平。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心理健康活动的开展与影响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心理健康工作面临的挑战与解决方案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公众对心理健康的认识不足，缺乏对心理健康问题的正确理解和关注。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许多人对心理健康持有一种偏见，认为心理问题是个人弱点或道德败坏的表现。这种错误的观念导致许多人不愿意承认和寻求心理健康帮助，从而错过了早期干预和治疗的机会。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挑战：公众对心理健康的认知不足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https://d.book118.com/687061102002006051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2024-09-23T18:05:56.362</cp:lastPrinted>
  <dcterms:created xsi:type="dcterms:W3CDTF">2024-09-23T10:05:56Z</dcterms:created>
  <dcterms:modified xsi:type="dcterms:W3CDTF">2024-09-23T10:05:58Z</dcterms:modified>
</cp:coreProperties>
</file>