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FB86415-FCF6-42E3-9A6A-920E453463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F95985D-9933-4083-A241-3296C9D378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002A3AB-76E4-4F56-8030-5935E44E9B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872AEC3-6725-4E91-B9CF-3F1C96E4AB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4290FF4-1BB3-496B-89C2-7A31CFD07C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6C979B2-BFD0-4602-884F-DEC21A9E5B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DC37ADD-6207-410B-8675-D0A4154F4E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EF390B5-4C16-4413-8F5A-76B2D740C8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A7B2DE5-E362-45E2-9867-50CEC9B93B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1BCD35D-61CA-4613-817B-385F084596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7A41F2C-3605-43FA-9D6B-252BE55A34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87062013015006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38290" y="1712976"/>
            <a:ext cx="7512711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频域增强技术教学课件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903951" y="2187854"/>
            <a:ext cx="1038225" cy="24384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63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12000"/>
              </a:lnSpc>
            </a:pPr>
            <a:r>
              <a:rPr lang="en-US" sz="63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4" name="TextBox 4"/>
          <p:cNvSpPr txBox="1"/>
          <p:nvPr/>
        </p:nvSpPr>
        <p:spPr>
          <a:xfrm rot="5400000">
            <a:off x="533570" y="3333902"/>
            <a:ext cx="2381250" cy="3714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7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32782" y="885825"/>
            <a:ext cx="5295900" cy="5086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频域增强技术概述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频域增强技术的基本原理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频域增强技术的实现方法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频域增强技术的应用案例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频域增强技术的挑战与展望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参考文献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73885" y="3368650"/>
            <a:ext cx="8248650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频域增强技术概述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24413" y="2004974"/>
            <a:ext cx="2543175" cy="3429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133725" y="538925"/>
            <a:ext cx="5924550" cy="13430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5259" b="15259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频域增强技术是一种信号处理技术，通过将信号从时域转换到频域进行处理，以达到增强信号的目的。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频域增强技术具有高效、灵活、可实现信号的滤波、降噪、压缩等功能，广泛应用于通信、雷达、声呐、医学成像等领域。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频域增强技术的定义与特点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特点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t="12587" b="12587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22182" r="22182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用于信号的降噪、压缩和增强，提高通信质量和可靠性。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通信领域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用于目标检测、跟踪和识别，提高雷达的抗干扰能力和分辨率。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雷达领域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用于水下目标探测、定位和识别，提高声呐系统的性能。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声呐领域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用于图像增强、噪声抑制和细节提取，提高医学诊断的准确性和可靠性。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医学成像领域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频域增强技术的应用场景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1426" r="11426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20世纪初，人们开始研究信号的频域表示和处理方法。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早期发展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关键突破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广泛应用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当前研究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20世纪中叶，快速傅里叶变换（FFT）算法的提出，大大简化了频域信号处理的过程。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随着计算机技术的不断发展，频域增强技术在实际应用中得到了广泛的应用和推广。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目前，频域增强技术的研究主要集中在算法优化、实时处理和多维信号处理等方面。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频域增强技术的发展历程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73885" y="3368650"/>
            <a:ext cx="8248650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频域增强技术的基本原理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24413" y="2004974"/>
            <a:ext cx="2543175" cy="3429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133725" y="538925"/>
            <a:ext cx="5924550" cy="13430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208" r="1208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傅里叶变换的应用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在信号处理、图像处理、通信等领域中广泛应用，是频域增强技术的基础。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傅里叶变换定义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将时间域信号转换为频域信号的过程，通过数学公式将时间函数表示为不同频率的谐波函数的叠加。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傅里叶变换性质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包括线性性质、时移性质、频移性质、共轭性质等，这些性质在频域增强中有着重要的应用。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傅里叶变换原理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在频域内对信号进行滤波处理，通过改变信号的频率成分来达到信号处理的目的。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27500" r="27500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滤波器定义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包括低通滤波器、高通滤波器、带通滤波器、带阻滤波器等，不同的滤波器具有不同的频率响应特性。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滤波器分类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3135" r="13135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21875" r="21875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在语音处理、图像增强、雷达信号处理等领域中广泛应用，能够改善信号质量，提取有用信息。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频域滤波的应用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频域滤波原理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频域增强算法分类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包括频域噪声抑制、频域图像增强、频域语音增强等，不同的增强算法具有不同的应用场景和效果。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频域增强算法的应用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在音频、图像、雷达等领域中广泛应用，能够提高信号的信噪比和分辨率，改善信号质量。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频域增强算法定义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利用频域滤波和变换等技术，对信号进行增强处理，提高信号质量。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频域增强算法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73885" y="3368650"/>
            <a:ext cx="8248650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频域增强技术的实现方法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24413" y="2004974"/>
            <a:ext cx="2543175" cy="3429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133725" y="538925"/>
            <a:ext cx="5924550" cy="13430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基于软件的频域增强方法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基于滤波的方法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通过设计特定的数字滤波器，对信号进行滤波处理，增强特定频段的信号。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频域均衡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对信号的频谱进行均衡处理，补偿信号在传输过程中的频率失真。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https://d.book118.com/687062013015006042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72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2024-09-15T05:41:01.408</cp:lastPrinted>
  <dcterms:created xsi:type="dcterms:W3CDTF">2024-09-14T21:41:01Z</dcterms:created>
  <dcterms:modified xsi:type="dcterms:W3CDTF">2024-09-14T21:41:03Z</dcterms:modified>
</cp:coreProperties>
</file>