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25EC9A-C1BD-42CD-9422-D7B50314D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9811A3-B4EE-4022-85E0-C10A25DA7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559D9-51A2-4915-B5ED-12C5F199B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BEDDE-071F-4340-8D5B-B44BC11DA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10999D-5129-4053-ACBF-34B40FD55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504AB6-755F-4B40-8042-C54612840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9ED7F3-AAD6-481A-8648-04B98F79C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685750-FCA1-4CA0-8C22-B86507AFB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8FE8D2-33AB-4E65-BEB2-7EB468A94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CA1EE-0BB3-4189-936F-17B6D775CA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C7756-B621-4233-AE5B-C42C40247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6313303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医学科普课题申报书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课题背景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预期成果及价值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课题背景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医学科技进步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随着生物医学、基因组学、人工智能等领域的快速发展，医学研究取得了重大突破。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疾病谱变化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随着生活方式的改变，慢性非传染性疾病成为主要疾病负担，对健康管理提出了更高要求。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医疗资源分布不均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城乡之间、地区之间的医疗资源分布不均，影响了医疗服务的质量和可及性。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医学发展现状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知识获取途径有限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公众获取医学知识的途径有限，主要依赖于传统媒体和互联网信息，缺乏权威性和科学性。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知识水平参差不齐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公众对医学知识的理解和应用能力有限，存在误信和误用的情况。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健康素养亟待提高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提高公众健康素养，增强自我保健和预防疾病的能力，是当前的重要任务。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公众医学知识普及程度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促进医学知识普及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通过研究和实践，优化医疗服务流程，提高医疗服务质量。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提升医疗服务质量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促进医学科技进步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增进社会福祉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提高公众健康水平，增进社会福祉，实现健康中国的战略目标。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通过课题研究，推动医学知识普及，提高公众健康素养。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课题研究有助于发现新的医学技术和方法，推动医学科技进步。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课题研究的意义和价值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25" r="16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通过医学科普课题的研究，使公众对医学知识有更深入的了解，提高公众的医学素养。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增强公众对医学知识的了解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通过医学科普课题的宣传和教育，帮助公众树立正确的健康观念，培养健康的生活方式。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培养公众健康意识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通过医学科普课题的普及，使公众了解疾病的预防和应对方法，提高自我保护能力。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提高公众应对疾病的能力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提高公众医学素养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促进医学与公众的互动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通过医学科普课题的推广，加强医学与公众的交流和互动，增进相互了解和信任。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拓宽医学知识传播渠道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通过医学科普课题的研究，探索多种医学知识传播途径，如网络、媒体、讲座等。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提高医学知识传播效果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通过医学科普课题的实践，不断优化医学知识传播方式，提高传播效果。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促进医学知识的传播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促进医学科技创新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通过医学科普课题的实践，激发公众对医学科技创新的兴趣和参与度，推动医学科技进步。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提高医学社会影响力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通过医学科普课题的推广，使更多人了解和关注医学发展，提高医学在社会中的地位和影响力。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引导医学研究方向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通过医学科普课题的研究，发现和解决公众关注的医学问题，为医学科学研究提供方向和思路。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推动医学科学发展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医学基础知识科普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介绍医学基础知识，提高公众医学素养。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通过撰写科普文章、制作科普视频等方式，向公众普及医学基础知识，包括人体结构、生理机能、常见疾病等方面的内容，帮助公众了解医学知识，提高自我保健意识。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针对常见疾病，提供预防和控制的方法。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针对一些常见疾病，如感冒、高血压、糖尿病等，提供预防和控制的方法，包括健康饮食、适量运动、定期检查等方面的建议，帮助公众降低患病风险，提高疾病管理能力。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常见疾病的预防与控制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倡导健康生活方式，促进公众健康。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通过宣传教育、举办健康讲座等方式，推广健康生活方式，包括规律作息、戒烟限酒、心理健康等方面的内容，帮助公众养成健康的生活习惯，提高生活质量。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健康生活方式的推广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https://d.book118.com/687063133036006051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2024-09-24T04:47:13.674</cp:lastPrinted>
  <dcterms:created xsi:type="dcterms:W3CDTF">2024-09-23T20:47:13Z</dcterms:created>
  <dcterms:modified xsi:type="dcterms:W3CDTF">2024-09-23T20:47:15Z</dcterms:modified>
</cp:coreProperties>
</file>