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4C96A0-E4CB-4B1B-9029-195B7752F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9989F-34D3-4443-8421-C64C4425B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D062B5-639F-4371-BDA3-5BB3F1D74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C5D3FB-3BF3-4CFF-96A9-9B9389739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FC07E3-D5E1-453C-86F2-9821F761B4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EFA01F-0944-4399-9F17-951DC91A30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2BCC8B-E0D8-4A95-86C4-B49865AD1D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1E8AAE-E8EF-4B4E-90EE-8B1B25133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891A21-7199-4518-98B7-9ACB181DC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52F60-2751-4147-94C8-E22A58F6C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7A1B77-9A3C-412F-BFD3-E622DD32E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6315010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足疗足浴行业市场前景预测与投资机会研究报告</a:t>
            </a:r>
          </a:p>
        </p:txBody>
      </p:sp>
      <p:sp>
        <p:nvSpPr>
          <p:cNvPr id="3" name="TextBox 3"/>
          <p:cNvSpPr txBox="1"/>
          <p:nvPr/>
        </p:nvSpPr>
        <p:spPr>
          <a:xfrm>
            <a:off x="1204346" y="4948612"/>
            <a:ext cx="6972360" cy="35228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72360" cy="35228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20XX-XX-XX</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足疗足浴行业概述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足疗足浴市场需求分析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足疗足浴行业竞争格局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足疗足浴行业发展趋势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足疗足浴行业投资机会与风险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足疗足浴行业案例研究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足疗足浴行业概述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足疗足浴行业是指提供足部按摩、足部护理、足部治疗等服务的企业集合。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根据服务内容、服务对象和经营模式等不同，足疗足浴行业可以分为多种类型，如足部按摩店、足浴中心、足部护理中心等。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足疗足浴行业起源于中国古代的足部按摩和足部护理，随着人们健康意识的提高和消费水平的提升，逐渐发展成为一个独立的行业。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随着市场需求和技术的不断变化，足疗足浴行业经历了多个发展阶段，从传统的手工按摩到现代化的科技应用，服务内容和品质不断提升。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发展阶段</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起源与历史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随着人们健康意识的提高和消费水平的提升，足疗足浴行业的市场规模不断扩大，成为了一个庞大的产业。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足疗足浴行业具有服务性强的特点，需要专业的技能和服务态度，同时也需要不断更新技术和设备，以适应市场需求的变化。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足疗足浴市场需求分析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消费者年龄结构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不同年龄段的消费者对足疗足浴的需求存在差异，如年轻人可能更注重放松和舒适，而中老年人可能更注重保健和治疗。</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消费者消费习惯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消费者的消费习惯对足疗足浴市场的发展具有重要影响，如定期消费、按需消费等。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消费者需求趋势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随着人们生活水平的提高和健康意识的增强，消费者对足疗足浴的需求呈现多样化、个性化、专业化的趋势。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提供高品质、专业化的足疗足浴服务，满足高端消费者的需求。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高端市场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中端市场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低端市场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提供性价比高、服务优良的足疗足浴服务，满足中端消费者的需求。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提供基础性的足疗足浴服务，满足低端消费者的需求。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75" r="22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当前市场规模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根据市场调查和数据分析，当前足疗足浴行业的市场规模已经达到一定规模，且呈现逐年增长的趋势。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未来市场规模预测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随着人们对健康和舒适的需求增加，以及消费升级等因素的影响，未来足疗足浴行业的市场规模有望继续扩大。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足疗足浴行业竞争格局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750" r="16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48" r="1674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25" r="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足疗足浴行业的企业数量众多，但大多数为小型企业，规模效应不明显。</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行业内企业之间的竞争主要集中在价格和服务质量上，品牌和特色服务成为竞争优势。</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行业整体竞争激烈，市场集中度较低，缺乏统一的标准和规范。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主要竞争者包括大型连锁足疗足浴品牌和地方性知名品牌。</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大型连锁足疗足浴品牌凭借规模优势和品牌影响力占据市场份额较大，地方性知名品牌则依靠地域优势和特色服务获得市场份额。</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竞争者在服务品质、技术水平、价格策略等方面展开激烈竞争。</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https://d.book118.com/687063150102006025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2024-08-30T01:20:29.966</cp:lastPrinted>
  <dcterms:created xsi:type="dcterms:W3CDTF">2024-08-29T17:20:29Z</dcterms:created>
  <dcterms:modified xsi:type="dcterms:W3CDTF">2024-08-29T17:20:31Z</dcterms:modified>
</cp:coreProperties>
</file>